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Lst>
  <p:notesMasterIdLst>
    <p:notesMasterId r:id="rId18"/>
  </p:notesMasterIdLst>
  <p:handoutMasterIdLst>
    <p:handoutMasterId r:id="rId19"/>
  </p:handoutMasterIdLst>
  <p:sldIdLst>
    <p:sldId id="256" r:id="rId3"/>
    <p:sldId id="282" r:id="rId4"/>
    <p:sldId id="269" r:id="rId5"/>
    <p:sldId id="283" r:id="rId6"/>
    <p:sldId id="270" r:id="rId7"/>
    <p:sldId id="271" r:id="rId8"/>
    <p:sldId id="284" r:id="rId9"/>
    <p:sldId id="272" r:id="rId10"/>
    <p:sldId id="273" r:id="rId11"/>
    <p:sldId id="285" r:id="rId12"/>
    <p:sldId id="277" r:id="rId13"/>
    <p:sldId id="279" r:id="rId14"/>
    <p:sldId id="286" r:id="rId15"/>
    <p:sldId id="287" r:id="rId16"/>
    <p:sldId id="267" r:id="rId17"/>
  </p:sldIdLst>
  <p:sldSz cx="9144000" cy="6858000" type="screen4x3"/>
  <p:notesSz cx="6858000" cy="9144000"/>
  <p:defaultTextStyle>
    <a:defPPr>
      <a:defRPr lang="nl-NL"/>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279" autoAdjust="0"/>
    <p:restoredTop sz="94625" autoAdjust="0"/>
  </p:normalViewPr>
  <p:slideViewPr>
    <p:cSldViewPr snapToGrid="0">
      <p:cViewPr varScale="1">
        <p:scale>
          <a:sx n="97" d="100"/>
          <a:sy n="97" d="100"/>
        </p:scale>
        <p:origin x="-104" y="-504"/>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nl-NL"/>
          </a:p>
        </p:txBody>
      </p:sp>
      <p:sp>
        <p:nvSpPr>
          <p:cNvPr id="2662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nl-NL"/>
          </a:p>
        </p:txBody>
      </p:sp>
      <p:sp>
        <p:nvSpPr>
          <p:cNvPr id="2662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nl-NL"/>
          </a:p>
        </p:txBody>
      </p:sp>
      <p:sp>
        <p:nvSpPr>
          <p:cNvPr id="2662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61C0412-49EA-4740-99B5-6BCD793450D3}" type="slidenum">
              <a:rPr lang="nl-NL"/>
              <a:pPr/>
              <a:t>‹#›</a:t>
            </a:fld>
            <a:endParaRPr lang="nl-NL"/>
          </a:p>
        </p:txBody>
      </p:sp>
    </p:spTree>
    <p:extLst>
      <p:ext uri="{BB962C8B-B14F-4D97-AF65-F5344CB8AC3E}">
        <p14:creationId xmlns:p14="http://schemas.microsoft.com/office/powerpoint/2010/main" val="5944213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nl-NL"/>
          </a:p>
        </p:txBody>
      </p:sp>
      <p:sp>
        <p:nvSpPr>
          <p:cNvPr id="1628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nl-NL"/>
          </a:p>
        </p:txBody>
      </p:sp>
      <p:sp>
        <p:nvSpPr>
          <p:cNvPr id="1628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62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1628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nl-NL"/>
          </a:p>
        </p:txBody>
      </p:sp>
      <p:sp>
        <p:nvSpPr>
          <p:cNvPr id="162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314A69E-9A29-47D5-B22F-635EF5EAF302}" type="slidenum">
              <a:rPr lang="nl-NL"/>
              <a:pPr/>
              <a:t>‹#›</a:t>
            </a:fld>
            <a:endParaRPr lang="nl-NL"/>
          </a:p>
        </p:txBody>
      </p:sp>
    </p:spTree>
    <p:extLst>
      <p:ext uri="{BB962C8B-B14F-4D97-AF65-F5344CB8AC3E}">
        <p14:creationId xmlns:p14="http://schemas.microsoft.com/office/powerpoint/2010/main" val="296796178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EB3685-95FA-45B5-A9BB-4E497C9E77B1}" type="slidenum">
              <a:rPr lang="nl-NL"/>
              <a:pPr/>
              <a:t>1</a:t>
            </a:fld>
            <a:endParaRPr lang="nl-NL"/>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s-H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13CF54-909F-46B8-A617-6EFBB8A95B14}" type="slidenum">
              <a:rPr lang="nl-NL"/>
              <a:pPr/>
              <a:t>15</a:t>
            </a:fld>
            <a:endParaRPr lang="nl-NL"/>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s-H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eg"/><Relationship Id="rId3"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20497" name="Picture 17" descr="NIMD_logo_RGB"/>
          <p:cNvPicPr>
            <a:picLocks noChangeAspect="1" noChangeArrowheads="1"/>
          </p:cNvPicPr>
          <p:nvPr/>
        </p:nvPicPr>
        <p:blipFill>
          <a:blip r:embed="rId2" cstate="print"/>
          <a:srcRect/>
          <a:stretch>
            <a:fillRect/>
          </a:stretch>
        </p:blipFill>
        <p:spPr bwMode="auto">
          <a:xfrm>
            <a:off x="695325" y="1214438"/>
            <a:ext cx="7821613" cy="1335087"/>
          </a:xfrm>
          <a:prstGeom prst="rect">
            <a:avLst/>
          </a:prstGeom>
          <a:noFill/>
        </p:spPr>
      </p:pic>
      <p:pic>
        <p:nvPicPr>
          <p:cNvPr id="20502" name="Picture 22" descr="NIMD_org_url_rgb"/>
          <p:cNvPicPr>
            <a:picLocks noChangeAspect="1" noChangeArrowheads="1"/>
          </p:cNvPicPr>
          <p:nvPr/>
        </p:nvPicPr>
        <p:blipFill>
          <a:blip r:embed="rId3" cstate="print"/>
          <a:srcRect/>
          <a:stretch>
            <a:fillRect/>
          </a:stretch>
        </p:blipFill>
        <p:spPr bwMode="auto">
          <a:xfrm>
            <a:off x="682625" y="6392863"/>
            <a:ext cx="1784350" cy="265112"/>
          </a:xfrm>
          <a:prstGeom prst="rect">
            <a:avLst/>
          </a:prstGeom>
          <a:noFill/>
        </p:spPr>
      </p:pic>
      <p:sp>
        <p:nvSpPr>
          <p:cNvPr id="20503" name="Rectangle 23"/>
          <p:cNvSpPr>
            <a:spLocks noGrp="1" noChangeArrowheads="1"/>
          </p:cNvSpPr>
          <p:nvPr>
            <p:ph type="ctrTitle" sz="quarter"/>
          </p:nvPr>
        </p:nvSpPr>
        <p:spPr>
          <a:xfrm>
            <a:off x="685800" y="3463925"/>
            <a:ext cx="7916863" cy="1470025"/>
          </a:xfrm>
        </p:spPr>
        <p:txBody>
          <a:bodyPr anchor="b"/>
          <a:lstStyle>
            <a:lvl1pPr>
              <a:defRPr sz="3200"/>
            </a:lvl1pPr>
          </a:lstStyle>
          <a:p>
            <a:r>
              <a:rPr lang="nl-NL"/>
              <a:t>Click to edit Master title style</a:t>
            </a:r>
          </a:p>
        </p:txBody>
      </p:sp>
      <p:sp>
        <p:nvSpPr>
          <p:cNvPr id="20504" name="Rectangle 24"/>
          <p:cNvSpPr>
            <a:spLocks noGrp="1" noChangeArrowheads="1"/>
          </p:cNvSpPr>
          <p:nvPr>
            <p:ph type="subTitle" sz="quarter" idx="1"/>
          </p:nvPr>
        </p:nvSpPr>
        <p:spPr>
          <a:xfrm>
            <a:off x="685800" y="5008563"/>
            <a:ext cx="7916863" cy="1439862"/>
          </a:xfrm>
        </p:spPr>
        <p:txBody>
          <a:bodyPr/>
          <a:lstStyle>
            <a:lvl1pPr marL="0" indent="0">
              <a:buFontTx/>
              <a:buNone/>
              <a:defRPr b="1"/>
            </a:lvl1pPr>
          </a:lstStyle>
          <a:p>
            <a:r>
              <a:rPr lang="nl-NL"/>
              <a:t>Click to edit Master subtitle style</a:t>
            </a:r>
          </a:p>
        </p:txBody>
      </p:sp>
    </p:spTree>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10"/>
          </p:nvPr>
        </p:nvSpPr>
        <p:spPr/>
        <p:txBody>
          <a:bodyPr/>
          <a:lstStyle>
            <a:lvl1pPr>
              <a:defRPr/>
            </a:lvl1pPr>
          </a:lstStyle>
          <a:p>
            <a:endParaRPr lang="nl-NL"/>
          </a:p>
        </p:txBody>
      </p:sp>
      <p:sp>
        <p:nvSpPr>
          <p:cNvPr id="5" name="4 Marcador de pie de página"/>
          <p:cNvSpPr>
            <a:spLocks noGrp="1"/>
          </p:cNvSpPr>
          <p:nvPr>
            <p:ph type="ftr" sz="quarter" idx="11"/>
          </p:nvPr>
        </p:nvSpPr>
        <p:spPr/>
        <p:txBody>
          <a:bodyPr/>
          <a:lstStyle>
            <a:lvl1pPr>
              <a:defRPr/>
            </a:lvl1pPr>
          </a:lstStyle>
          <a:p>
            <a:endParaRPr lang="nl-NL"/>
          </a:p>
        </p:txBody>
      </p:sp>
      <p:sp>
        <p:nvSpPr>
          <p:cNvPr id="6" name="5 Marcador de número de diapositiva"/>
          <p:cNvSpPr>
            <a:spLocks noGrp="1"/>
          </p:cNvSpPr>
          <p:nvPr>
            <p:ph type="sldNum" sz="quarter" idx="12"/>
          </p:nvPr>
        </p:nvSpPr>
        <p:spPr/>
        <p:txBody>
          <a:bodyPr/>
          <a:lstStyle>
            <a:lvl1pPr>
              <a:defRPr/>
            </a:lvl1pPr>
          </a:lstStyle>
          <a:p>
            <a:fld id="{E46AF3CA-8C4C-4850-9C70-1A5E191F08CB}" type="slidenum">
              <a:rPr lang="nl-NL"/>
              <a:pPr/>
              <a:t>‹#›</a:t>
            </a:fld>
            <a:endParaRPr lang="nl-NL"/>
          </a:p>
        </p:txBody>
      </p:sp>
    </p:spTree>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97663" y="312738"/>
            <a:ext cx="2130425" cy="5892800"/>
          </a:xfrm>
        </p:spPr>
        <p:txBody>
          <a:bodyPr vert="eaVert"/>
          <a:lstStyle/>
          <a:p>
            <a:r>
              <a:rPr lang="es-ES" smtClean="0"/>
              <a:t>Haga clic para modificar el estilo de título del patrón</a:t>
            </a:r>
            <a:endParaRPr lang="es-HN"/>
          </a:p>
        </p:txBody>
      </p:sp>
      <p:sp>
        <p:nvSpPr>
          <p:cNvPr id="3" name="2 Marcador de texto vertical"/>
          <p:cNvSpPr>
            <a:spLocks noGrp="1"/>
          </p:cNvSpPr>
          <p:nvPr>
            <p:ph type="body" orient="vert" idx="1"/>
          </p:nvPr>
        </p:nvSpPr>
        <p:spPr>
          <a:xfrm>
            <a:off x="303213" y="312738"/>
            <a:ext cx="6242050" cy="5892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10"/>
          </p:nvPr>
        </p:nvSpPr>
        <p:spPr/>
        <p:txBody>
          <a:bodyPr/>
          <a:lstStyle>
            <a:lvl1pPr>
              <a:defRPr/>
            </a:lvl1pPr>
          </a:lstStyle>
          <a:p>
            <a:endParaRPr lang="nl-NL"/>
          </a:p>
        </p:txBody>
      </p:sp>
      <p:sp>
        <p:nvSpPr>
          <p:cNvPr id="5" name="4 Marcador de pie de página"/>
          <p:cNvSpPr>
            <a:spLocks noGrp="1"/>
          </p:cNvSpPr>
          <p:nvPr>
            <p:ph type="ftr" sz="quarter" idx="11"/>
          </p:nvPr>
        </p:nvSpPr>
        <p:spPr/>
        <p:txBody>
          <a:bodyPr/>
          <a:lstStyle>
            <a:lvl1pPr>
              <a:defRPr/>
            </a:lvl1pPr>
          </a:lstStyle>
          <a:p>
            <a:endParaRPr lang="nl-NL"/>
          </a:p>
        </p:txBody>
      </p:sp>
      <p:sp>
        <p:nvSpPr>
          <p:cNvPr id="6" name="5 Marcador de número de diapositiva"/>
          <p:cNvSpPr>
            <a:spLocks noGrp="1"/>
          </p:cNvSpPr>
          <p:nvPr>
            <p:ph type="sldNum" sz="quarter" idx="12"/>
          </p:nvPr>
        </p:nvSpPr>
        <p:spPr/>
        <p:txBody>
          <a:bodyPr/>
          <a:lstStyle>
            <a:lvl1pPr>
              <a:defRPr/>
            </a:lvl1pPr>
          </a:lstStyle>
          <a:p>
            <a:fld id="{96DE119E-99F3-4A9D-B827-C551D04E5F65}" type="slidenum">
              <a:rPr lang="nl-NL"/>
              <a:pPr/>
              <a:t>‹#›</a:t>
            </a:fld>
            <a:endParaRPr lang="nl-NL"/>
          </a:p>
        </p:txBody>
      </p:sp>
    </p:spTree>
  </p:cSld>
  <p:clrMapOvr>
    <a:masterClrMapping/>
  </p:clrMapOvr>
  <p:transition xmlns:p14="http://schemas.microsoft.com/office/powerpoint/2010/mai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03213" y="312738"/>
            <a:ext cx="8264525" cy="1416050"/>
          </a:xfrm>
        </p:spPr>
        <p:txBody>
          <a:bodyPr/>
          <a:lstStyle/>
          <a:p>
            <a:r>
              <a:rPr lang="es-ES" smtClean="0"/>
              <a:t>Haga clic para modificar el estilo de título del patrón</a:t>
            </a:r>
            <a:endParaRPr lang="es-HN"/>
          </a:p>
        </p:txBody>
      </p:sp>
      <p:sp>
        <p:nvSpPr>
          <p:cNvPr id="3" name="2 Marcador de texto"/>
          <p:cNvSpPr>
            <a:spLocks noGrp="1"/>
          </p:cNvSpPr>
          <p:nvPr>
            <p:ph type="body" sz="half" idx="1"/>
          </p:nvPr>
        </p:nvSpPr>
        <p:spPr>
          <a:xfrm>
            <a:off x="303213" y="1611313"/>
            <a:ext cx="4186237" cy="45942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contenido"/>
          <p:cNvSpPr>
            <a:spLocks noGrp="1"/>
          </p:cNvSpPr>
          <p:nvPr>
            <p:ph sz="half" idx="2"/>
          </p:nvPr>
        </p:nvSpPr>
        <p:spPr>
          <a:xfrm>
            <a:off x="4641850" y="1611313"/>
            <a:ext cx="4186238" cy="45942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5" name="4 Marcador de fecha"/>
          <p:cNvSpPr>
            <a:spLocks noGrp="1"/>
          </p:cNvSpPr>
          <p:nvPr>
            <p:ph type="dt" sz="half" idx="10"/>
          </p:nvPr>
        </p:nvSpPr>
        <p:spPr>
          <a:xfrm>
            <a:off x="303213" y="6245225"/>
            <a:ext cx="2133600" cy="476250"/>
          </a:xfrm>
        </p:spPr>
        <p:txBody>
          <a:bodyPr/>
          <a:lstStyle>
            <a:lvl1pPr>
              <a:defRPr/>
            </a:lvl1pPr>
          </a:lstStyle>
          <a:p>
            <a:endParaRPr lang="nl-NL"/>
          </a:p>
        </p:txBody>
      </p:sp>
      <p:sp>
        <p:nvSpPr>
          <p:cNvPr id="6" name="5 Marcador de pie de página"/>
          <p:cNvSpPr>
            <a:spLocks noGrp="1"/>
          </p:cNvSpPr>
          <p:nvPr>
            <p:ph type="ftr" sz="quarter" idx="11"/>
          </p:nvPr>
        </p:nvSpPr>
        <p:spPr>
          <a:xfrm>
            <a:off x="296863" y="6424613"/>
            <a:ext cx="5722937" cy="296862"/>
          </a:xfrm>
        </p:spPr>
        <p:txBody>
          <a:bodyPr/>
          <a:lstStyle>
            <a:lvl1pPr>
              <a:defRPr/>
            </a:lvl1pPr>
          </a:lstStyle>
          <a:p>
            <a:endParaRPr lang="nl-NL"/>
          </a:p>
        </p:txBody>
      </p:sp>
      <p:sp>
        <p:nvSpPr>
          <p:cNvPr id="7" name="6 Marcador de número de diapositiva"/>
          <p:cNvSpPr>
            <a:spLocks noGrp="1"/>
          </p:cNvSpPr>
          <p:nvPr>
            <p:ph type="sldNum" sz="quarter" idx="12"/>
          </p:nvPr>
        </p:nvSpPr>
        <p:spPr>
          <a:xfrm>
            <a:off x="6697663" y="6245225"/>
            <a:ext cx="2133600" cy="476250"/>
          </a:xfrm>
        </p:spPr>
        <p:txBody>
          <a:bodyPr/>
          <a:lstStyle>
            <a:lvl1pPr>
              <a:defRPr/>
            </a:lvl1pPr>
          </a:lstStyle>
          <a:p>
            <a:fld id="{9A79A425-746D-4D3B-AB92-059225A7CC70}" type="slidenum">
              <a:rPr lang="nl-NL"/>
              <a:pPr/>
              <a:t>‹#›</a:t>
            </a:fld>
            <a:endParaRPr lang="nl-NL"/>
          </a:p>
        </p:txBody>
      </p:sp>
    </p:spTree>
  </p:cSld>
  <p:clrMapOvr>
    <a:masterClrMapping/>
  </p:clrMapOvr>
  <p:transition xmlns:p14="http://schemas.microsoft.com/office/powerpoint/2010/mai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tx2"/>
        </a:solidFill>
        <a:effectLst/>
      </p:bgPr>
    </p:bg>
    <p:spTree>
      <p:nvGrpSpPr>
        <p:cNvPr id="1" name=""/>
        <p:cNvGrpSpPr/>
        <p:nvPr/>
      </p:nvGrpSpPr>
      <p:grpSpPr>
        <a:xfrm>
          <a:off x="0" y="0"/>
          <a:ext cx="0" cy="0"/>
          <a:chOff x="0" y="0"/>
          <a:chExt cx="0" cy="0"/>
        </a:xfrm>
      </p:grpSpPr>
      <p:pic>
        <p:nvPicPr>
          <p:cNvPr id="22550" name="Picture 22" descr="NIMD_org_url_rgb"/>
          <p:cNvPicPr>
            <a:picLocks noChangeAspect="1" noChangeArrowheads="1"/>
          </p:cNvPicPr>
          <p:nvPr/>
        </p:nvPicPr>
        <p:blipFill>
          <a:blip r:embed="rId2" cstate="print"/>
          <a:srcRect/>
          <a:stretch>
            <a:fillRect/>
          </a:stretch>
        </p:blipFill>
        <p:spPr bwMode="auto">
          <a:xfrm>
            <a:off x="682625" y="6392863"/>
            <a:ext cx="1784350" cy="265112"/>
          </a:xfrm>
          <a:prstGeom prst="rect">
            <a:avLst/>
          </a:prstGeom>
          <a:noFill/>
        </p:spPr>
      </p:pic>
      <p:pic>
        <p:nvPicPr>
          <p:cNvPr id="22554" name="Picture 26" descr="NIMD_logo_RGB"/>
          <p:cNvPicPr>
            <a:picLocks noChangeAspect="1" noChangeArrowheads="1"/>
          </p:cNvPicPr>
          <p:nvPr/>
        </p:nvPicPr>
        <p:blipFill>
          <a:blip r:embed="rId3" cstate="print"/>
          <a:srcRect/>
          <a:stretch>
            <a:fillRect/>
          </a:stretch>
        </p:blipFill>
        <p:spPr bwMode="auto">
          <a:xfrm>
            <a:off x="695325" y="1214438"/>
            <a:ext cx="7821613" cy="1335087"/>
          </a:xfrm>
          <a:prstGeom prst="rect">
            <a:avLst/>
          </a:prstGeom>
          <a:noFill/>
        </p:spPr>
      </p:pic>
      <p:sp>
        <p:nvSpPr>
          <p:cNvPr id="22555" name="Rectangle 27"/>
          <p:cNvSpPr>
            <a:spLocks noGrp="1" noChangeArrowheads="1"/>
          </p:cNvSpPr>
          <p:nvPr>
            <p:ph type="ctrTitle" sz="quarter"/>
          </p:nvPr>
        </p:nvSpPr>
        <p:spPr>
          <a:xfrm>
            <a:off x="685800" y="3463925"/>
            <a:ext cx="7916863" cy="1470025"/>
          </a:xfrm>
        </p:spPr>
        <p:txBody>
          <a:bodyPr anchor="b"/>
          <a:lstStyle>
            <a:lvl1pPr>
              <a:defRPr sz="3200">
                <a:solidFill>
                  <a:schemeClr val="accent1"/>
                </a:solidFill>
              </a:defRPr>
            </a:lvl1pPr>
          </a:lstStyle>
          <a:p>
            <a:r>
              <a:rPr lang="nl-NL"/>
              <a:t>Click to edit Master title style</a:t>
            </a:r>
          </a:p>
        </p:txBody>
      </p:sp>
      <p:sp>
        <p:nvSpPr>
          <p:cNvPr id="22556" name="Rectangle 28"/>
          <p:cNvSpPr>
            <a:spLocks noGrp="1" noChangeArrowheads="1"/>
          </p:cNvSpPr>
          <p:nvPr>
            <p:ph type="subTitle" sz="quarter" idx="1"/>
          </p:nvPr>
        </p:nvSpPr>
        <p:spPr>
          <a:xfrm>
            <a:off x="685800" y="5008563"/>
            <a:ext cx="7916863" cy="1439862"/>
          </a:xfrm>
        </p:spPr>
        <p:txBody>
          <a:bodyPr/>
          <a:lstStyle>
            <a:lvl1pPr marL="0" indent="0">
              <a:buFontTx/>
              <a:buNone/>
              <a:defRPr b="1"/>
            </a:lvl1pPr>
          </a:lstStyle>
          <a:p>
            <a:r>
              <a:rPr lang="nl-NL"/>
              <a:t>Click to edit Master subtitle style</a:t>
            </a:r>
          </a:p>
        </p:txBody>
      </p:sp>
    </p:spTree>
  </p:cSld>
  <p:clrMapOvr>
    <a:masterClrMapping/>
  </p:clrMapOvr>
  <p:transition xmlns:p14="http://schemas.microsoft.com/office/powerpoint/2010/mai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10"/>
          </p:nvPr>
        </p:nvSpPr>
        <p:spPr/>
        <p:txBody>
          <a:bodyPr/>
          <a:lstStyle>
            <a:lvl1pPr>
              <a:defRPr/>
            </a:lvl1pPr>
          </a:lstStyle>
          <a:p>
            <a:endParaRPr lang="nl-NL"/>
          </a:p>
        </p:txBody>
      </p:sp>
      <p:sp>
        <p:nvSpPr>
          <p:cNvPr id="5" name="4 Marcador de pie de página"/>
          <p:cNvSpPr>
            <a:spLocks noGrp="1"/>
          </p:cNvSpPr>
          <p:nvPr>
            <p:ph type="ftr" sz="quarter" idx="11"/>
          </p:nvPr>
        </p:nvSpPr>
        <p:spPr/>
        <p:txBody>
          <a:bodyPr/>
          <a:lstStyle>
            <a:lvl1pPr>
              <a:defRPr/>
            </a:lvl1pPr>
          </a:lstStyle>
          <a:p>
            <a:endParaRPr lang="nl-NL"/>
          </a:p>
        </p:txBody>
      </p:sp>
      <p:sp>
        <p:nvSpPr>
          <p:cNvPr id="6" name="5 Marcador de número de diapositiva"/>
          <p:cNvSpPr>
            <a:spLocks noGrp="1"/>
          </p:cNvSpPr>
          <p:nvPr>
            <p:ph type="sldNum" sz="quarter" idx="12"/>
          </p:nvPr>
        </p:nvSpPr>
        <p:spPr/>
        <p:txBody>
          <a:bodyPr/>
          <a:lstStyle>
            <a:lvl1pPr>
              <a:defRPr/>
            </a:lvl1pPr>
          </a:lstStyle>
          <a:p>
            <a:fld id="{5AB04168-B12B-43FF-AD40-09C30506D13C}" type="slidenum">
              <a:rPr lang="nl-NL"/>
              <a:pPr/>
              <a:t>‹#›</a:t>
            </a:fld>
            <a:endParaRPr lang="nl-NL"/>
          </a:p>
        </p:txBody>
      </p:sp>
    </p:spTree>
  </p:cSld>
  <p:clrMapOvr>
    <a:masterClrMapping/>
  </p:clrMapOvr>
  <p:transition xmlns:p14="http://schemas.microsoft.com/office/powerpoint/2010/mai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lstStyle>
            <a:lvl1pPr algn="l">
              <a:defRPr sz="4000" b="1" cap="all"/>
            </a:lvl1pPr>
          </a:lstStyle>
          <a:p>
            <a:r>
              <a:rPr lang="es-ES" smtClean="0"/>
              <a:t>Haga clic para modificar el estilo de título del patrón</a:t>
            </a:r>
            <a:endParaRPr lang="es-HN"/>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nl-NL"/>
          </a:p>
        </p:txBody>
      </p:sp>
      <p:sp>
        <p:nvSpPr>
          <p:cNvPr id="5" name="4 Marcador de pie de página"/>
          <p:cNvSpPr>
            <a:spLocks noGrp="1"/>
          </p:cNvSpPr>
          <p:nvPr>
            <p:ph type="ftr" sz="quarter" idx="11"/>
          </p:nvPr>
        </p:nvSpPr>
        <p:spPr/>
        <p:txBody>
          <a:bodyPr/>
          <a:lstStyle>
            <a:lvl1pPr>
              <a:defRPr/>
            </a:lvl1pPr>
          </a:lstStyle>
          <a:p>
            <a:endParaRPr lang="nl-NL"/>
          </a:p>
        </p:txBody>
      </p:sp>
      <p:sp>
        <p:nvSpPr>
          <p:cNvPr id="6" name="5 Marcador de número de diapositiva"/>
          <p:cNvSpPr>
            <a:spLocks noGrp="1"/>
          </p:cNvSpPr>
          <p:nvPr>
            <p:ph type="sldNum" sz="quarter" idx="12"/>
          </p:nvPr>
        </p:nvSpPr>
        <p:spPr/>
        <p:txBody>
          <a:bodyPr/>
          <a:lstStyle>
            <a:lvl1pPr>
              <a:defRPr/>
            </a:lvl1pPr>
          </a:lstStyle>
          <a:p>
            <a:fld id="{E54C4254-228F-4C15-9E80-9D9C15AA0106}" type="slidenum">
              <a:rPr lang="nl-NL"/>
              <a:pPr/>
              <a:t>‹#›</a:t>
            </a:fld>
            <a:endParaRPr lang="nl-NL"/>
          </a:p>
        </p:txBody>
      </p:sp>
    </p:spTree>
  </p:cSld>
  <p:clrMapOvr>
    <a:masterClrMapping/>
  </p:clrMapOvr>
  <p:transition xmlns:p14="http://schemas.microsoft.com/office/powerpoint/2010/mai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contenido"/>
          <p:cNvSpPr>
            <a:spLocks noGrp="1"/>
          </p:cNvSpPr>
          <p:nvPr>
            <p:ph sz="half" idx="1"/>
          </p:nvPr>
        </p:nvSpPr>
        <p:spPr>
          <a:xfrm>
            <a:off x="303213" y="1611313"/>
            <a:ext cx="4186237" cy="45942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contenido"/>
          <p:cNvSpPr>
            <a:spLocks noGrp="1"/>
          </p:cNvSpPr>
          <p:nvPr>
            <p:ph sz="half" idx="2"/>
          </p:nvPr>
        </p:nvSpPr>
        <p:spPr>
          <a:xfrm>
            <a:off x="4641850" y="1611313"/>
            <a:ext cx="4186238" cy="45942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5" name="4 Marcador de fecha"/>
          <p:cNvSpPr>
            <a:spLocks noGrp="1"/>
          </p:cNvSpPr>
          <p:nvPr>
            <p:ph type="dt" sz="half" idx="10"/>
          </p:nvPr>
        </p:nvSpPr>
        <p:spPr/>
        <p:txBody>
          <a:bodyPr/>
          <a:lstStyle>
            <a:lvl1pPr>
              <a:defRPr/>
            </a:lvl1pPr>
          </a:lstStyle>
          <a:p>
            <a:endParaRPr lang="nl-NL"/>
          </a:p>
        </p:txBody>
      </p:sp>
      <p:sp>
        <p:nvSpPr>
          <p:cNvPr id="6" name="5 Marcador de pie de página"/>
          <p:cNvSpPr>
            <a:spLocks noGrp="1"/>
          </p:cNvSpPr>
          <p:nvPr>
            <p:ph type="ftr" sz="quarter" idx="11"/>
          </p:nvPr>
        </p:nvSpPr>
        <p:spPr/>
        <p:txBody>
          <a:bodyPr/>
          <a:lstStyle>
            <a:lvl1pPr>
              <a:defRPr/>
            </a:lvl1pPr>
          </a:lstStyle>
          <a:p>
            <a:endParaRPr lang="nl-NL"/>
          </a:p>
        </p:txBody>
      </p:sp>
      <p:sp>
        <p:nvSpPr>
          <p:cNvPr id="7" name="6 Marcador de número de diapositiva"/>
          <p:cNvSpPr>
            <a:spLocks noGrp="1"/>
          </p:cNvSpPr>
          <p:nvPr>
            <p:ph type="sldNum" sz="quarter" idx="12"/>
          </p:nvPr>
        </p:nvSpPr>
        <p:spPr/>
        <p:txBody>
          <a:bodyPr/>
          <a:lstStyle>
            <a:lvl1pPr>
              <a:defRPr/>
            </a:lvl1pPr>
          </a:lstStyle>
          <a:p>
            <a:fld id="{C85366BE-EF44-4B98-A01B-0D8483959108}" type="slidenum">
              <a:rPr lang="nl-NL"/>
              <a:pPr/>
              <a:t>‹#›</a:t>
            </a:fld>
            <a:endParaRPr lang="nl-NL"/>
          </a:p>
        </p:txBody>
      </p:sp>
    </p:spTree>
  </p:cSld>
  <p:clrMapOvr>
    <a:masterClrMapping/>
  </p:clrMapOvr>
  <p:transition xmlns:p14="http://schemas.microsoft.com/office/powerpoint/2010/mai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HN"/>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7" name="6 Marcador de fecha"/>
          <p:cNvSpPr>
            <a:spLocks noGrp="1"/>
          </p:cNvSpPr>
          <p:nvPr>
            <p:ph type="dt" sz="half" idx="10"/>
          </p:nvPr>
        </p:nvSpPr>
        <p:spPr/>
        <p:txBody>
          <a:bodyPr/>
          <a:lstStyle>
            <a:lvl1pPr>
              <a:defRPr/>
            </a:lvl1pPr>
          </a:lstStyle>
          <a:p>
            <a:endParaRPr lang="nl-NL"/>
          </a:p>
        </p:txBody>
      </p:sp>
      <p:sp>
        <p:nvSpPr>
          <p:cNvPr id="8" name="7 Marcador de pie de página"/>
          <p:cNvSpPr>
            <a:spLocks noGrp="1"/>
          </p:cNvSpPr>
          <p:nvPr>
            <p:ph type="ftr" sz="quarter" idx="11"/>
          </p:nvPr>
        </p:nvSpPr>
        <p:spPr/>
        <p:txBody>
          <a:bodyPr/>
          <a:lstStyle>
            <a:lvl1pPr>
              <a:defRPr/>
            </a:lvl1pPr>
          </a:lstStyle>
          <a:p>
            <a:endParaRPr lang="nl-NL"/>
          </a:p>
        </p:txBody>
      </p:sp>
      <p:sp>
        <p:nvSpPr>
          <p:cNvPr id="9" name="8 Marcador de número de diapositiva"/>
          <p:cNvSpPr>
            <a:spLocks noGrp="1"/>
          </p:cNvSpPr>
          <p:nvPr>
            <p:ph type="sldNum" sz="quarter" idx="12"/>
          </p:nvPr>
        </p:nvSpPr>
        <p:spPr/>
        <p:txBody>
          <a:bodyPr/>
          <a:lstStyle>
            <a:lvl1pPr>
              <a:defRPr/>
            </a:lvl1pPr>
          </a:lstStyle>
          <a:p>
            <a:fld id="{09CE4CB6-5E47-4F5F-898D-EA89DD45D1F1}" type="slidenum">
              <a:rPr lang="nl-NL"/>
              <a:pPr/>
              <a:t>‹#›</a:t>
            </a:fld>
            <a:endParaRPr lang="nl-NL"/>
          </a:p>
        </p:txBody>
      </p:sp>
    </p:spTree>
  </p:cSld>
  <p:clrMapOvr>
    <a:masterClrMapping/>
  </p:clrMapOvr>
  <p:transition xmlns:p14="http://schemas.microsoft.com/office/powerpoint/2010/mai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fecha"/>
          <p:cNvSpPr>
            <a:spLocks noGrp="1"/>
          </p:cNvSpPr>
          <p:nvPr>
            <p:ph type="dt" sz="half" idx="10"/>
          </p:nvPr>
        </p:nvSpPr>
        <p:spPr/>
        <p:txBody>
          <a:bodyPr/>
          <a:lstStyle>
            <a:lvl1pPr>
              <a:defRPr/>
            </a:lvl1pPr>
          </a:lstStyle>
          <a:p>
            <a:endParaRPr lang="nl-NL"/>
          </a:p>
        </p:txBody>
      </p:sp>
      <p:sp>
        <p:nvSpPr>
          <p:cNvPr id="4" name="3 Marcador de pie de página"/>
          <p:cNvSpPr>
            <a:spLocks noGrp="1"/>
          </p:cNvSpPr>
          <p:nvPr>
            <p:ph type="ftr" sz="quarter" idx="11"/>
          </p:nvPr>
        </p:nvSpPr>
        <p:spPr/>
        <p:txBody>
          <a:bodyPr/>
          <a:lstStyle>
            <a:lvl1pPr>
              <a:defRPr/>
            </a:lvl1pPr>
          </a:lstStyle>
          <a:p>
            <a:endParaRPr lang="nl-NL"/>
          </a:p>
        </p:txBody>
      </p:sp>
      <p:sp>
        <p:nvSpPr>
          <p:cNvPr id="5" name="4 Marcador de número de diapositiva"/>
          <p:cNvSpPr>
            <a:spLocks noGrp="1"/>
          </p:cNvSpPr>
          <p:nvPr>
            <p:ph type="sldNum" sz="quarter" idx="12"/>
          </p:nvPr>
        </p:nvSpPr>
        <p:spPr/>
        <p:txBody>
          <a:bodyPr/>
          <a:lstStyle>
            <a:lvl1pPr>
              <a:defRPr/>
            </a:lvl1pPr>
          </a:lstStyle>
          <a:p>
            <a:fld id="{7AC28657-B6B4-4C90-972C-E354B9735387}" type="slidenum">
              <a:rPr lang="nl-NL"/>
              <a:pPr/>
              <a:t>‹#›</a:t>
            </a:fld>
            <a:endParaRPr lang="nl-NL"/>
          </a:p>
        </p:txBody>
      </p:sp>
    </p:spTree>
  </p:cSld>
  <p:clrMapOvr>
    <a:masterClrMapping/>
  </p:clrMapOvr>
  <p:transition xmlns:p14="http://schemas.microsoft.com/office/powerpoint/2010/mai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nl-NL"/>
          </a:p>
        </p:txBody>
      </p:sp>
      <p:sp>
        <p:nvSpPr>
          <p:cNvPr id="3" name="2 Marcador de pie de página"/>
          <p:cNvSpPr>
            <a:spLocks noGrp="1"/>
          </p:cNvSpPr>
          <p:nvPr>
            <p:ph type="ftr" sz="quarter" idx="11"/>
          </p:nvPr>
        </p:nvSpPr>
        <p:spPr/>
        <p:txBody>
          <a:bodyPr/>
          <a:lstStyle>
            <a:lvl1pPr>
              <a:defRPr/>
            </a:lvl1pPr>
          </a:lstStyle>
          <a:p>
            <a:endParaRPr lang="nl-NL"/>
          </a:p>
        </p:txBody>
      </p:sp>
      <p:sp>
        <p:nvSpPr>
          <p:cNvPr id="4" name="3 Marcador de número de diapositiva"/>
          <p:cNvSpPr>
            <a:spLocks noGrp="1"/>
          </p:cNvSpPr>
          <p:nvPr>
            <p:ph type="sldNum" sz="quarter" idx="12"/>
          </p:nvPr>
        </p:nvSpPr>
        <p:spPr/>
        <p:txBody>
          <a:bodyPr/>
          <a:lstStyle>
            <a:lvl1pPr>
              <a:defRPr/>
            </a:lvl1pPr>
          </a:lstStyle>
          <a:p>
            <a:fld id="{D3C5FB41-D68E-4F0A-99D6-EE037204A85E}" type="slidenum">
              <a:rPr lang="nl-NL"/>
              <a:pPr/>
              <a:t>‹#›</a:t>
            </a:fld>
            <a:endParaRPr lang="nl-NL"/>
          </a:p>
        </p:txBody>
      </p:sp>
    </p:spTree>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10"/>
          </p:nvPr>
        </p:nvSpPr>
        <p:spPr/>
        <p:txBody>
          <a:bodyPr/>
          <a:lstStyle>
            <a:lvl1pPr>
              <a:defRPr/>
            </a:lvl1pPr>
          </a:lstStyle>
          <a:p>
            <a:endParaRPr lang="nl-NL"/>
          </a:p>
        </p:txBody>
      </p:sp>
      <p:sp>
        <p:nvSpPr>
          <p:cNvPr id="5" name="4 Marcador de pie de página"/>
          <p:cNvSpPr>
            <a:spLocks noGrp="1"/>
          </p:cNvSpPr>
          <p:nvPr>
            <p:ph type="ftr" sz="quarter" idx="11"/>
          </p:nvPr>
        </p:nvSpPr>
        <p:spPr/>
        <p:txBody>
          <a:bodyPr/>
          <a:lstStyle>
            <a:lvl1pPr>
              <a:defRPr/>
            </a:lvl1pPr>
          </a:lstStyle>
          <a:p>
            <a:endParaRPr lang="nl-NL"/>
          </a:p>
        </p:txBody>
      </p:sp>
      <p:sp>
        <p:nvSpPr>
          <p:cNvPr id="6" name="5 Marcador de número de diapositiva"/>
          <p:cNvSpPr>
            <a:spLocks noGrp="1"/>
          </p:cNvSpPr>
          <p:nvPr>
            <p:ph type="sldNum" sz="quarter" idx="12"/>
          </p:nvPr>
        </p:nvSpPr>
        <p:spPr/>
        <p:txBody>
          <a:bodyPr/>
          <a:lstStyle>
            <a:lvl1pPr>
              <a:defRPr/>
            </a:lvl1pPr>
          </a:lstStyle>
          <a:p>
            <a:fld id="{CBCBEBBD-00F4-4121-B3A0-2DA7F2BA18AD}" type="slidenum">
              <a:rPr lang="nl-NL"/>
              <a:pPr/>
              <a:t>‹#›</a:t>
            </a:fld>
            <a:endParaRPr lang="nl-NL"/>
          </a:p>
        </p:txBody>
      </p:sp>
    </p:spTree>
  </p:cSld>
  <p:clrMapOvr>
    <a:masterClrMapping/>
  </p:clrMapOvr>
  <p:transition xmlns:p14="http://schemas.microsoft.com/office/powerpoint/2010/mai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HN"/>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nl-NL"/>
          </a:p>
        </p:txBody>
      </p:sp>
      <p:sp>
        <p:nvSpPr>
          <p:cNvPr id="6" name="5 Marcador de pie de página"/>
          <p:cNvSpPr>
            <a:spLocks noGrp="1"/>
          </p:cNvSpPr>
          <p:nvPr>
            <p:ph type="ftr" sz="quarter" idx="11"/>
          </p:nvPr>
        </p:nvSpPr>
        <p:spPr/>
        <p:txBody>
          <a:bodyPr/>
          <a:lstStyle>
            <a:lvl1pPr>
              <a:defRPr/>
            </a:lvl1pPr>
          </a:lstStyle>
          <a:p>
            <a:endParaRPr lang="nl-NL"/>
          </a:p>
        </p:txBody>
      </p:sp>
      <p:sp>
        <p:nvSpPr>
          <p:cNvPr id="7" name="6 Marcador de número de diapositiva"/>
          <p:cNvSpPr>
            <a:spLocks noGrp="1"/>
          </p:cNvSpPr>
          <p:nvPr>
            <p:ph type="sldNum" sz="quarter" idx="12"/>
          </p:nvPr>
        </p:nvSpPr>
        <p:spPr/>
        <p:txBody>
          <a:bodyPr/>
          <a:lstStyle>
            <a:lvl1pPr>
              <a:defRPr/>
            </a:lvl1pPr>
          </a:lstStyle>
          <a:p>
            <a:fld id="{8342B039-72F8-4C77-A009-4D6CC02C60FD}" type="slidenum">
              <a:rPr lang="nl-NL"/>
              <a:pPr/>
              <a:t>‹#›</a:t>
            </a:fld>
            <a:endParaRPr lang="nl-NL"/>
          </a:p>
        </p:txBody>
      </p:sp>
    </p:spTree>
  </p:cSld>
  <p:clrMapOvr>
    <a:masterClrMapping/>
  </p:clrMapOvr>
  <p:transition xmlns:p14="http://schemas.microsoft.com/office/powerpoint/2010/mai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HN"/>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HN"/>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nl-NL"/>
          </a:p>
        </p:txBody>
      </p:sp>
      <p:sp>
        <p:nvSpPr>
          <p:cNvPr id="6" name="5 Marcador de pie de página"/>
          <p:cNvSpPr>
            <a:spLocks noGrp="1"/>
          </p:cNvSpPr>
          <p:nvPr>
            <p:ph type="ftr" sz="quarter" idx="11"/>
          </p:nvPr>
        </p:nvSpPr>
        <p:spPr/>
        <p:txBody>
          <a:bodyPr/>
          <a:lstStyle>
            <a:lvl1pPr>
              <a:defRPr/>
            </a:lvl1pPr>
          </a:lstStyle>
          <a:p>
            <a:endParaRPr lang="nl-NL"/>
          </a:p>
        </p:txBody>
      </p:sp>
      <p:sp>
        <p:nvSpPr>
          <p:cNvPr id="7" name="6 Marcador de número de diapositiva"/>
          <p:cNvSpPr>
            <a:spLocks noGrp="1"/>
          </p:cNvSpPr>
          <p:nvPr>
            <p:ph type="sldNum" sz="quarter" idx="12"/>
          </p:nvPr>
        </p:nvSpPr>
        <p:spPr/>
        <p:txBody>
          <a:bodyPr/>
          <a:lstStyle>
            <a:lvl1pPr>
              <a:defRPr/>
            </a:lvl1pPr>
          </a:lstStyle>
          <a:p>
            <a:fld id="{BFCCF6CC-658B-4ED3-B853-806E577444A1}" type="slidenum">
              <a:rPr lang="nl-NL"/>
              <a:pPr/>
              <a:t>‹#›</a:t>
            </a:fld>
            <a:endParaRPr lang="nl-NL"/>
          </a:p>
        </p:txBody>
      </p:sp>
    </p:spTree>
  </p:cSld>
  <p:clrMapOvr>
    <a:masterClrMapping/>
  </p:clrMapOvr>
  <p:transition xmlns:p14="http://schemas.microsoft.com/office/powerpoint/2010/mai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10"/>
          </p:nvPr>
        </p:nvSpPr>
        <p:spPr/>
        <p:txBody>
          <a:bodyPr/>
          <a:lstStyle>
            <a:lvl1pPr>
              <a:defRPr/>
            </a:lvl1pPr>
          </a:lstStyle>
          <a:p>
            <a:endParaRPr lang="nl-NL"/>
          </a:p>
        </p:txBody>
      </p:sp>
      <p:sp>
        <p:nvSpPr>
          <p:cNvPr id="5" name="4 Marcador de pie de página"/>
          <p:cNvSpPr>
            <a:spLocks noGrp="1"/>
          </p:cNvSpPr>
          <p:nvPr>
            <p:ph type="ftr" sz="quarter" idx="11"/>
          </p:nvPr>
        </p:nvSpPr>
        <p:spPr/>
        <p:txBody>
          <a:bodyPr/>
          <a:lstStyle>
            <a:lvl1pPr>
              <a:defRPr/>
            </a:lvl1pPr>
          </a:lstStyle>
          <a:p>
            <a:endParaRPr lang="nl-NL"/>
          </a:p>
        </p:txBody>
      </p:sp>
      <p:sp>
        <p:nvSpPr>
          <p:cNvPr id="6" name="5 Marcador de número de diapositiva"/>
          <p:cNvSpPr>
            <a:spLocks noGrp="1"/>
          </p:cNvSpPr>
          <p:nvPr>
            <p:ph type="sldNum" sz="quarter" idx="12"/>
          </p:nvPr>
        </p:nvSpPr>
        <p:spPr/>
        <p:txBody>
          <a:bodyPr/>
          <a:lstStyle>
            <a:lvl1pPr>
              <a:defRPr/>
            </a:lvl1pPr>
          </a:lstStyle>
          <a:p>
            <a:fld id="{EC5AECB9-4A31-4C49-91BC-DD41B1CB834B}" type="slidenum">
              <a:rPr lang="nl-NL"/>
              <a:pPr/>
              <a:t>‹#›</a:t>
            </a:fld>
            <a:endParaRPr lang="nl-NL"/>
          </a:p>
        </p:txBody>
      </p:sp>
    </p:spTree>
  </p:cSld>
  <p:clrMapOvr>
    <a:masterClrMapping/>
  </p:clrMapOvr>
  <p:transition xmlns:p14="http://schemas.microsoft.com/office/powerpoint/2010/mai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97663" y="312738"/>
            <a:ext cx="2130425" cy="5892800"/>
          </a:xfrm>
        </p:spPr>
        <p:txBody>
          <a:bodyPr vert="eaVert"/>
          <a:lstStyle/>
          <a:p>
            <a:r>
              <a:rPr lang="es-ES" smtClean="0"/>
              <a:t>Haga clic para modificar el estilo de título del patrón</a:t>
            </a:r>
            <a:endParaRPr lang="es-HN"/>
          </a:p>
        </p:txBody>
      </p:sp>
      <p:sp>
        <p:nvSpPr>
          <p:cNvPr id="3" name="2 Marcador de texto vertical"/>
          <p:cNvSpPr>
            <a:spLocks noGrp="1"/>
          </p:cNvSpPr>
          <p:nvPr>
            <p:ph type="body" orient="vert" idx="1"/>
          </p:nvPr>
        </p:nvSpPr>
        <p:spPr>
          <a:xfrm>
            <a:off x="303213" y="312738"/>
            <a:ext cx="6242050" cy="5892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fecha"/>
          <p:cNvSpPr>
            <a:spLocks noGrp="1"/>
          </p:cNvSpPr>
          <p:nvPr>
            <p:ph type="dt" sz="half" idx="10"/>
          </p:nvPr>
        </p:nvSpPr>
        <p:spPr/>
        <p:txBody>
          <a:bodyPr/>
          <a:lstStyle>
            <a:lvl1pPr>
              <a:defRPr/>
            </a:lvl1pPr>
          </a:lstStyle>
          <a:p>
            <a:endParaRPr lang="nl-NL"/>
          </a:p>
        </p:txBody>
      </p:sp>
      <p:sp>
        <p:nvSpPr>
          <p:cNvPr id="5" name="4 Marcador de pie de página"/>
          <p:cNvSpPr>
            <a:spLocks noGrp="1"/>
          </p:cNvSpPr>
          <p:nvPr>
            <p:ph type="ftr" sz="quarter" idx="11"/>
          </p:nvPr>
        </p:nvSpPr>
        <p:spPr/>
        <p:txBody>
          <a:bodyPr/>
          <a:lstStyle>
            <a:lvl1pPr>
              <a:defRPr/>
            </a:lvl1pPr>
          </a:lstStyle>
          <a:p>
            <a:endParaRPr lang="nl-NL"/>
          </a:p>
        </p:txBody>
      </p:sp>
      <p:sp>
        <p:nvSpPr>
          <p:cNvPr id="6" name="5 Marcador de número de diapositiva"/>
          <p:cNvSpPr>
            <a:spLocks noGrp="1"/>
          </p:cNvSpPr>
          <p:nvPr>
            <p:ph type="sldNum" sz="quarter" idx="12"/>
          </p:nvPr>
        </p:nvSpPr>
        <p:spPr/>
        <p:txBody>
          <a:bodyPr/>
          <a:lstStyle>
            <a:lvl1pPr>
              <a:defRPr/>
            </a:lvl1pPr>
          </a:lstStyle>
          <a:p>
            <a:fld id="{68D2FCE2-4F6F-4AF9-8049-D04E2CA03326}" type="slidenum">
              <a:rPr lang="nl-NL"/>
              <a:pPr/>
              <a:t>‹#›</a:t>
            </a:fld>
            <a:endParaRPr lang="nl-NL"/>
          </a:p>
        </p:txBody>
      </p:sp>
    </p:spTree>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lstStyle>
            <a:lvl1pPr algn="l">
              <a:defRPr sz="4000" b="1" cap="all"/>
            </a:lvl1pPr>
          </a:lstStyle>
          <a:p>
            <a:r>
              <a:rPr lang="es-ES" smtClean="0"/>
              <a:t>Haga clic para modificar el estilo de título del patrón</a:t>
            </a:r>
            <a:endParaRPr lang="es-HN"/>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nl-NL"/>
          </a:p>
        </p:txBody>
      </p:sp>
      <p:sp>
        <p:nvSpPr>
          <p:cNvPr id="5" name="4 Marcador de pie de página"/>
          <p:cNvSpPr>
            <a:spLocks noGrp="1"/>
          </p:cNvSpPr>
          <p:nvPr>
            <p:ph type="ftr" sz="quarter" idx="11"/>
          </p:nvPr>
        </p:nvSpPr>
        <p:spPr/>
        <p:txBody>
          <a:bodyPr/>
          <a:lstStyle>
            <a:lvl1pPr>
              <a:defRPr/>
            </a:lvl1pPr>
          </a:lstStyle>
          <a:p>
            <a:endParaRPr lang="nl-NL"/>
          </a:p>
        </p:txBody>
      </p:sp>
      <p:sp>
        <p:nvSpPr>
          <p:cNvPr id="6" name="5 Marcador de número de diapositiva"/>
          <p:cNvSpPr>
            <a:spLocks noGrp="1"/>
          </p:cNvSpPr>
          <p:nvPr>
            <p:ph type="sldNum" sz="quarter" idx="12"/>
          </p:nvPr>
        </p:nvSpPr>
        <p:spPr/>
        <p:txBody>
          <a:bodyPr/>
          <a:lstStyle>
            <a:lvl1pPr>
              <a:defRPr/>
            </a:lvl1pPr>
          </a:lstStyle>
          <a:p>
            <a:fld id="{C943D519-82E3-476A-96DF-555DE276A684}" type="slidenum">
              <a:rPr lang="nl-NL"/>
              <a:pPr/>
              <a:t>‹#›</a:t>
            </a:fld>
            <a:endParaRPr lang="nl-NL"/>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contenido"/>
          <p:cNvSpPr>
            <a:spLocks noGrp="1"/>
          </p:cNvSpPr>
          <p:nvPr>
            <p:ph sz="half" idx="1"/>
          </p:nvPr>
        </p:nvSpPr>
        <p:spPr>
          <a:xfrm>
            <a:off x="303213" y="1611313"/>
            <a:ext cx="4186237" cy="45942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contenido"/>
          <p:cNvSpPr>
            <a:spLocks noGrp="1"/>
          </p:cNvSpPr>
          <p:nvPr>
            <p:ph sz="half" idx="2"/>
          </p:nvPr>
        </p:nvSpPr>
        <p:spPr>
          <a:xfrm>
            <a:off x="4641850" y="1611313"/>
            <a:ext cx="4186238" cy="45942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5" name="4 Marcador de fecha"/>
          <p:cNvSpPr>
            <a:spLocks noGrp="1"/>
          </p:cNvSpPr>
          <p:nvPr>
            <p:ph type="dt" sz="half" idx="10"/>
          </p:nvPr>
        </p:nvSpPr>
        <p:spPr/>
        <p:txBody>
          <a:bodyPr/>
          <a:lstStyle>
            <a:lvl1pPr>
              <a:defRPr/>
            </a:lvl1pPr>
          </a:lstStyle>
          <a:p>
            <a:endParaRPr lang="nl-NL"/>
          </a:p>
        </p:txBody>
      </p:sp>
      <p:sp>
        <p:nvSpPr>
          <p:cNvPr id="6" name="5 Marcador de pie de página"/>
          <p:cNvSpPr>
            <a:spLocks noGrp="1"/>
          </p:cNvSpPr>
          <p:nvPr>
            <p:ph type="ftr" sz="quarter" idx="11"/>
          </p:nvPr>
        </p:nvSpPr>
        <p:spPr/>
        <p:txBody>
          <a:bodyPr/>
          <a:lstStyle>
            <a:lvl1pPr>
              <a:defRPr/>
            </a:lvl1pPr>
          </a:lstStyle>
          <a:p>
            <a:endParaRPr lang="nl-NL"/>
          </a:p>
        </p:txBody>
      </p:sp>
      <p:sp>
        <p:nvSpPr>
          <p:cNvPr id="7" name="6 Marcador de número de diapositiva"/>
          <p:cNvSpPr>
            <a:spLocks noGrp="1"/>
          </p:cNvSpPr>
          <p:nvPr>
            <p:ph type="sldNum" sz="quarter" idx="12"/>
          </p:nvPr>
        </p:nvSpPr>
        <p:spPr/>
        <p:txBody>
          <a:bodyPr/>
          <a:lstStyle>
            <a:lvl1pPr>
              <a:defRPr/>
            </a:lvl1pPr>
          </a:lstStyle>
          <a:p>
            <a:fld id="{50DCB3B6-CD22-4653-9CB5-3A7A77114F5B}" type="slidenum">
              <a:rPr lang="nl-NL"/>
              <a:pPr/>
              <a:t>‹#›</a:t>
            </a:fld>
            <a:endParaRPr lang="nl-NL"/>
          </a:p>
        </p:txBody>
      </p:sp>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HN"/>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7" name="6 Marcador de fecha"/>
          <p:cNvSpPr>
            <a:spLocks noGrp="1"/>
          </p:cNvSpPr>
          <p:nvPr>
            <p:ph type="dt" sz="half" idx="10"/>
          </p:nvPr>
        </p:nvSpPr>
        <p:spPr/>
        <p:txBody>
          <a:bodyPr/>
          <a:lstStyle>
            <a:lvl1pPr>
              <a:defRPr/>
            </a:lvl1pPr>
          </a:lstStyle>
          <a:p>
            <a:endParaRPr lang="nl-NL"/>
          </a:p>
        </p:txBody>
      </p:sp>
      <p:sp>
        <p:nvSpPr>
          <p:cNvPr id="8" name="7 Marcador de pie de página"/>
          <p:cNvSpPr>
            <a:spLocks noGrp="1"/>
          </p:cNvSpPr>
          <p:nvPr>
            <p:ph type="ftr" sz="quarter" idx="11"/>
          </p:nvPr>
        </p:nvSpPr>
        <p:spPr/>
        <p:txBody>
          <a:bodyPr/>
          <a:lstStyle>
            <a:lvl1pPr>
              <a:defRPr/>
            </a:lvl1pPr>
          </a:lstStyle>
          <a:p>
            <a:endParaRPr lang="nl-NL"/>
          </a:p>
        </p:txBody>
      </p:sp>
      <p:sp>
        <p:nvSpPr>
          <p:cNvPr id="9" name="8 Marcador de número de diapositiva"/>
          <p:cNvSpPr>
            <a:spLocks noGrp="1"/>
          </p:cNvSpPr>
          <p:nvPr>
            <p:ph type="sldNum" sz="quarter" idx="12"/>
          </p:nvPr>
        </p:nvSpPr>
        <p:spPr/>
        <p:txBody>
          <a:bodyPr/>
          <a:lstStyle>
            <a:lvl1pPr>
              <a:defRPr/>
            </a:lvl1pPr>
          </a:lstStyle>
          <a:p>
            <a:fld id="{39300035-D260-455E-97B1-DC470D8EB373}" type="slidenum">
              <a:rPr lang="nl-NL"/>
              <a:pPr/>
              <a:t>‹#›</a:t>
            </a:fld>
            <a:endParaRPr lang="nl-NL"/>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HN"/>
          </a:p>
        </p:txBody>
      </p:sp>
      <p:sp>
        <p:nvSpPr>
          <p:cNvPr id="3" name="2 Marcador de fecha"/>
          <p:cNvSpPr>
            <a:spLocks noGrp="1"/>
          </p:cNvSpPr>
          <p:nvPr>
            <p:ph type="dt" sz="half" idx="10"/>
          </p:nvPr>
        </p:nvSpPr>
        <p:spPr/>
        <p:txBody>
          <a:bodyPr/>
          <a:lstStyle>
            <a:lvl1pPr>
              <a:defRPr/>
            </a:lvl1pPr>
          </a:lstStyle>
          <a:p>
            <a:endParaRPr lang="nl-NL"/>
          </a:p>
        </p:txBody>
      </p:sp>
      <p:sp>
        <p:nvSpPr>
          <p:cNvPr id="4" name="3 Marcador de pie de página"/>
          <p:cNvSpPr>
            <a:spLocks noGrp="1"/>
          </p:cNvSpPr>
          <p:nvPr>
            <p:ph type="ftr" sz="quarter" idx="11"/>
          </p:nvPr>
        </p:nvSpPr>
        <p:spPr/>
        <p:txBody>
          <a:bodyPr/>
          <a:lstStyle>
            <a:lvl1pPr>
              <a:defRPr/>
            </a:lvl1pPr>
          </a:lstStyle>
          <a:p>
            <a:endParaRPr lang="nl-NL"/>
          </a:p>
        </p:txBody>
      </p:sp>
      <p:sp>
        <p:nvSpPr>
          <p:cNvPr id="5" name="4 Marcador de número de diapositiva"/>
          <p:cNvSpPr>
            <a:spLocks noGrp="1"/>
          </p:cNvSpPr>
          <p:nvPr>
            <p:ph type="sldNum" sz="quarter" idx="12"/>
          </p:nvPr>
        </p:nvSpPr>
        <p:spPr/>
        <p:txBody>
          <a:bodyPr/>
          <a:lstStyle>
            <a:lvl1pPr>
              <a:defRPr/>
            </a:lvl1pPr>
          </a:lstStyle>
          <a:p>
            <a:fld id="{CC53FC4F-BD8E-407A-B97E-392CEA2B31C4}" type="slidenum">
              <a:rPr lang="nl-NL"/>
              <a:pPr/>
              <a:t>‹#›</a:t>
            </a:fld>
            <a:endParaRPr lang="nl-NL"/>
          </a:p>
        </p:txBody>
      </p:sp>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nl-NL"/>
          </a:p>
        </p:txBody>
      </p:sp>
      <p:sp>
        <p:nvSpPr>
          <p:cNvPr id="3" name="2 Marcador de pie de página"/>
          <p:cNvSpPr>
            <a:spLocks noGrp="1"/>
          </p:cNvSpPr>
          <p:nvPr>
            <p:ph type="ftr" sz="quarter" idx="11"/>
          </p:nvPr>
        </p:nvSpPr>
        <p:spPr/>
        <p:txBody>
          <a:bodyPr/>
          <a:lstStyle>
            <a:lvl1pPr>
              <a:defRPr/>
            </a:lvl1pPr>
          </a:lstStyle>
          <a:p>
            <a:endParaRPr lang="nl-NL"/>
          </a:p>
        </p:txBody>
      </p:sp>
      <p:sp>
        <p:nvSpPr>
          <p:cNvPr id="4" name="3 Marcador de número de diapositiva"/>
          <p:cNvSpPr>
            <a:spLocks noGrp="1"/>
          </p:cNvSpPr>
          <p:nvPr>
            <p:ph type="sldNum" sz="quarter" idx="12"/>
          </p:nvPr>
        </p:nvSpPr>
        <p:spPr/>
        <p:txBody>
          <a:bodyPr/>
          <a:lstStyle>
            <a:lvl1pPr>
              <a:defRPr/>
            </a:lvl1pPr>
          </a:lstStyle>
          <a:p>
            <a:fld id="{AACF89A5-4504-486F-AC72-6A663E46D3FB}" type="slidenum">
              <a:rPr lang="nl-NL"/>
              <a:pPr/>
              <a:t>‹#›</a:t>
            </a:fld>
            <a:endParaRPr lang="nl-NL"/>
          </a:p>
        </p:txBody>
      </p:sp>
    </p:spTree>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HN"/>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HN"/>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nl-NL"/>
          </a:p>
        </p:txBody>
      </p:sp>
      <p:sp>
        <p:nvSpPr>
          <p:cNvPr id="6" name="5 Marcador de pie de página"/>
          <p:cNvSpPr>
            <a:spLocks noGrp="1"/>
          </p:cNvSpPr>
          <p:nvPr>
            <p:ph type="ftr" sz="quarter" idx="11"/>
          </p:nvPr>
        </p:nvSpPr>
        <p:spPr/>
        <p:txBody>
          <a:bodyPr/>
          <a:lstStyle>
            <a:lvl1pPr>
              <a:defRPr/>
            </a:lvl1pPr>
          </a:lstStyle>
          <a:p>
            <a:endParaRPr lang="nl-NL"/>
          </a:p>
        </p:txBody>
      </p:sp>
      <p:sp>
        <p:nvSpPr>
          <p:cNvPr id="7" name="6 Marcador de número de diapositiva"/>
          <p:cNvSpPr>
            <a:spLocks noGrp="1"/>
          </p:cNvSpPr>
          <p:nvPr>
            <p:ph type="sldNum" sz="quarter" idx="12"/>
          </p:nvPr>
        </p:nvSpPr>
        <p:spPr/>
        <p:txBody>
          <a:bodyPr/>
          <a:lstStyle>
            <a:lvl1pPr>
              <a:defRPr/>
            </a:lvl1pPr>
          </a:lstStyle>
          <a:p>
            <a:fld id="{EF894075-CD1A-4429-B49C-3B837EE313DE}" type="slidenum">
              <a:rPr lang="nl-NL"/>
              <a:pPr/>
              <a:t>‹#›</a:t>
            </a:fld>
            <a:endParaRPr lang="nl-NL"/>
          </a:p>
        </p:txBody>
      </p:sp>
    </p:spTree>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HN"/>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HN"/>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nl-NL"/>
          </a:p>
        </p:txBody>
      </p:sp>
      <p:sp>
        <p:nvSpPr>
          <p:cNvPr id="6" name="5 Marcador de pie de página"/>
          <p:cNvSpPr>
            <a:spLocks noGrp="1"/>
          </p:cNvSpPr>
          <p:nvPr>
            <p:ph type="ftr" sz="quarter" idx="11"/>
          </p:nvPr>
        </p:nvSpPr>
        <p:spPr/>
        <p:txBody>
          <a:bodyPr/>
          <a:lstStyle>
            <a:lvl1pPr>
              <a:defRPr/>
            </a:lvl1pPr>
          </a:lstStyle>
          <a:p>
            <a:endParaRPr lang="nl-NL"/>
          </a:p>
        </p:txBody>
      </p:sp>
      <p:sp>
        <p:nvSpPr>
          <p:cNvPr id="7" name="6 Marcador de número de diapositiva"/>
          <p:cNvSpPr>
            <a:spLocks noGrp="1"/>
          </p:cNvSpPr>
          <p:nvPr>
            <p:ph type="sldNum" sz="quarter" idx="12"/>
          </p:nvPr>
        </p:nvSpPr>
        <p:spPr/>
        <p:txBody>
          <a:bodyPr/>
          <a:lstStyle>
            <a:lvl1pPr>
              <a:defRPr/>
            </a:lvl1pPr>
          </a:lstStyle>
          <a:p>
            <a:fld id="{0A11D37B-93A4-4A08-A96E-6A918B57524B}" type="slidenum">
              <a:rPr lang="nl-NL"/>
              <a:pPr/>
              <a:t>‹#›</a:t>
            </a:fld>
            <a:endParaRPr lang="nl-NL"/>
          </a:p>
        </p:txBody>
      </p:sp>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463" name="Rectangle 7"/>
          <p:cNvSpPr>
            <a:spLocks noGrp="1" noChangeArrowheads="1"/>
          </p:cNvSpPr>
          <p:nvPr>
            <p:ph type="title"/>
          </p:nvPr>
        </p:nvSpPr>
        <p:spPr bwMode="auto">
          <a:xfrm>
            <a:off x="303213" y="312738"/>
            <a:ext cx="8264525" cy="14160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smtClean="0"/>
              <a:t>Click to edit Master title style</a:t>
            </a:r>
          </a:p>
        </p:txBody>
      </p:sp>
      <p:sp>
        <p:nvSpPr>
          <p:cNvPr id="19465" name="Rectangle 9"/>
          <p:cNvSpPr>
            <a:spLocks noGrp="1" noChangeArrowheads="1"/>
          </p:cNvSpPr>
          <p:nvPr>
            <p:ph type="dt" sz="half" idx="2"/>
          </p:nvPr>
        </p:nvSpPr>
        <p:spPr bwMode="auto">
          <a:xfrm>
            <a:off x="303213" y="6245225"/>
            <a:ext cx="2133600" cy="4762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endParaRPr lang="nl-NL"/>
          </a:p>
        </p:txBody>
      </p:sp>
      <p:sp>
        <p:nvSpPr>
          <p:cNvPr id="19466" name="Rectangle 10"/>
          <p:cNvSpPr>
            <a:spLocks noGrp="1" noChangeArrowheads="1"/>
          </p:cNvSpPr>
          <p:nvPr>
            <p:ph type="ftr" sz="quarter" idx="3"/>
          </p:nvPr>
        </p:nvSpPr>
        <p:spPr bwMode="auto">
          <a:xfrm>
            <a:off x="296863" y="6424613"/>
            <a:ext cx="5722937" cy="296862"/>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defRPr sz="1400"/>
            </a:lvl1pPr>
          </a:lstStyle>
          <a:p>
            <a:endParaRPr lang="nl-NL"/>
          </a:p>
        </p:txBody>
      </p:sp>
      <p:sp>
        <p:nvSpPr>
          <p:cNvPr id="19467" name="Rectangle 11"/>
          <p:cNvSpPr>
            <a:spLocks noGrp="1" noChangeArrowheads="1"/>
          </p:cNvSpPr>
          <p:nvPr>
            <p:ph type="sldNum" sz="quarter" idx="4"/>
          </p:nvPr>
        </p:nvSpPr>
        <p:spPr bwMode="auto">
          <a:xfrm>
            <a:off x="6697663" y="6245225"/>
            <a:ext cx="2133600" cy="4762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fld id="{B1B7C830-3947-484D-9928-3F632CEB19E0}" type="slidenum">
              <a:rPr lang="nl-NL"/>
              <a:pPr/>
              <a:t>‹#›</a:t>
            </a:fld>
            <a:endParaRPr lang="nl-NL"/>
          </a:p>
        </p:txBody>
      </p:sp>
      <p:sp>
        <p:nvSpPr>
          <p:cNvPr id="19471" name="Rectangle 15"/>
          <p:cNvSpPr>
            <a:spLocks noGrp="1" noChangeArrowheads="1"/>
          </p:cNvSpPr>
          <p:nvPr>
            <p:ph type="body" idx="1"/>
          </p:nvPr>
        </p:nvSpPr>
        <p:spPr bwMode="auto">
          <a:xfrm>
            <a:off x="303213" y="1611313"/>
            <a:ext cx="8524875" cy="45942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p>
        </p:txBody>
      </p:sp>
      <p:sp>
        <p:nvSpPr>
          <p:cNvPr id="19472" name="Freeform 16"/>
          <p:cNvSpPr>
            <a:spLocks noChangeAspect="1"/>
          </p:cNvSpPr>
          <p:nvPr/>
        </p:nvSpPr>
        <p:spPr bwMode="auto">
          <a:xfrm>
            <a:off x="8566150" y="419100"/>
            <a:ext cx="288925" cy="630238"/>
          </a:xfrm>
          <a:custGeom>
            <a:avLst/>
            <a:gdLst/>
            <a:ahLst/>
            <a:cxnLst>
              <a:cxn ang="0">
                <a:pos x="258" y="2592"/>
              </a:cxn>
              <a:cxn ang="0">
                <a:pos x="234" y="1110"/>
              </a:cxn>
              <a:cxn ang="0">
                <a:pos x="942" y="24"/>
              </a:cxn>
              <a:cxn ang="0">
                <a:pos x="990" y="1392"/>
              </a:cxn>
              <a:cxn ang="0">
                <a:pos x="258" y="2592"/>
              </a:cxn>
            </a:cxnLst>
            <a:rect l="0" t="0" r="r" b="b"/>
            <a:pathLst>
              <a:path w="1188" h="2592">
                <a:moveTo>
                  <a:pt x="258" y="2592"/>
                </a:moveTo>
                <a:cubicBezTo>
                  <a:pt x="252" y="2592"/>
                  <a:pt x="0" y="1812"/>
                  <a:pt x="234" y="1110"/>
                </a:cubicBezTo>
                <a:cubicBezTo>
                  <a:pt x="451" y="464"/>
                  <a:pt x="936" y="0"/>
                  <a:pt x="942" y="24"/>
                </a:cubicBezTo>
                <a:cubicBezTo>
                  <a:pt x="936" y="0"/>
                  <a:pt x="1188" y="606"/>
                  <a:pt x="990" y="1392"/>
                </a:cubicBezTo>
                <a:cubicBezTo>
                  <a:pt x="821" y="2094"/>
                  <a:pt x="246" y="2586"/>
                  <a:pt x="258" y="2592"/>
                </a:cubicBezTo>
                <a:close/>
              </a:path>
            </a:pathLst>
          </a:custGeom>
          <a:solidFill>
            <a:schemeClr val="accent1"/>
          </a:solidFill>
          <a:ln w="9525">
            <a:noFill/>
            <a:round/>
            <a:headEnd/>
            <a:tailEnd/>
          </a:ln>
          <a:effectLst/>
        </p:spPr>
        <p:txBody>
          <a:bodyPr/>
          <a:lstStyle/>
          <a:p>
            <a:endParaRPr lang="es-HN"/>
          </a:p>
        </p:txBody>
      </p:sp>
    </p:spTree>
  </p:cSld>
  <p:clrMap bg1="lt1" tx1="dk1" bg2="lt2" tx2="dk2" accent1="accent1" accent2="accent2" accent3="accent3" accent4="accent4" accent5="accent5" accent6="accent6" hlink="hlink" folHlink="folHlink"/>
  <p:sldLayoutIdLst>
    <p:sldLayoutId id="2147483651"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86" r:id="rId12"/>
  </p:sldLayoutIdLst>
  <p:transition xmlns:p14="http://schemas.microsoft.com/office/powerpoint/2010/main">
    <p:fade/>
  </p:transition>
  <p:txStyles>
    <p:titleStyle>
      <a:lvl1pPr algn="l" rtl="0" fontAlgn="base">
        <a:spcBef>
          <a:spcPct val="0"/>
        </a:spcBef>
        <a:spcAft>
          <a:spcPct val="0"/>
        </a:spcAft>
        <a:defRPr sz="4400" b="1">
          <a:solidFill>
            <a:schemeClr val="tx2"/>
          </a:solidFill>
          <a:latin typeface="+mj-lt"/>
          <a:ea typeface="+mj-ea"/>
          <a:cs typeface="+mj-cs"/>
        </a:defRPr>
      </a:lvl1pPr>
      <a:lvl2pPr algn="l" rtl="0" fontAlgn="base">
        <a:spcBef>
          <a:spcPct val="0"/>
        </a:spcBef>
        <a:spcAft>
          <a:spcPct val="0"/>
        </a:spcAft>
        <a:defRPr sz="4400" b="1">
          <a:solidFill>
            <a:schemeClr val="tx2"/>
          </a:solidFill>
          <a:latin typeface="Arial" pitchFamily="34" charset="0"/>
        </a:defRPr>
      </a:lvl2pPr>
      <a:lvl3pPr algn="l" rtl="0" fontAlgn="base">
        <a:spcBef>
          <a:spcPct val="0"/>
        </a:spcBef>
        <a:spcAft>
          <a:spcPct val="0"/>
        </a:spcAft>
        <a:defRPr sz="4400" b="1">
          <a:solidFill>
            <a:schemeClr val="tx2"/>
          </a:solidFill>
          <a:latin typeface="Arial" pitchFamily="34" charset="0"/>
        </a:defRPr>
      </a:lvl3pPr>
      <a:lvl4pPr algn="l" rtl="0" fontAlgn="base">
        <a:spcBef>
          <a:spcPct val="0"/>
        </a:spcBef>
        <a:spcAft>
          <a:spcPct val="0"/>
        </a:spcAft>
        <a:defRPr sz="4400" b="1">
          <a:solidFill>
            <a:schemeClr val="tx2"/>
          </a:solidFill>
          <a:latin typeface="Arial" pitchFamily="34" charset="0"/>
        </a:defRPr>
      </a:lvl4pPr>
      <a:lvl5pPr algn="l" rtl="0" fontAlgn="base">
        <a:spcBef>
          <a:spcPct val="0"/>
        </a:spcBef>
        <a:spcAft>
          <a:spcPct val="0"/>
        </a:spcAft>
        <a:defRPr sz="4400" b="1">
          <a:solidFill>
            <a:schemeClr val="tx2"/>
          </a:solidFill>
          <a:latin typeface="Arial" pitchFamily="34" charset="0"/>
        </a:defRPr>
      </a:lvl5pPr>
      <a:lvl6pPr marL="457200" algn="l" rtl="0" fontAlgn="base">
        <a:spcBef>
          <a:spcPct val="0"/>
        </a:spcBef>
        <a:spcAft>
          <a:spcPct val="0"/>
        </a:spcAft>
        <a:defRPr sz="4400" b="1">
          <a:solidFill>
            <a:schemeClr val="tx2"/>
          </a:solidFill>
          <a:latin typeface="Arial" pitchFamily="34" charset="0"/>
        </a:defRPr>
      </a:lvl6pPr>
      <a:lvl7pPr marL="914400" algn="l" rtl="0" fontAlgn="base">
        <a:spcBef>
          <a:spcPct val="0"/>
        </a:spcBef>
        <a:spcAft>
          <a:spcPct val="0"/>
        </a:spcAft>
        <a:defRPr sz="4400" b="1">
          <a:solidFill>
            <a:schemeClr val="tx2"/>
          </a:solidFill>
          <a:latin typeface="Arial" pitchFamily="34" charset="0"/>
        </a:defRPr>
      </a:lvl7pPr>
      <a:lvl8pPr marL="1371600" algn="l" rtl="0" fontAlgn="base">
        <a:spcBef>
          <a:spcPct val="0"/>
        </a:spcBef>
        <a:spcAft>
          <a:spcPct val="0"/>
        </a:spcAft>
        <a:defRPr sz="4400" b="1">
          <a:solidFill>
            <a:schemeClr val="tx2"/>
          </a:solidFill>
          <a:latin typeface="Arial" pitchFamily="34" charset="0"/>
        </a:defRPr>
      </a:lvl8pPr>
      <a:lvl9pPr marL="1828800" algn="l" rtl="0" fontAlgn="base">
        <a:spcBef>
          <a:spcPct val="0"/>
        </a:spcBef>
        <a:spcAft>
          <a:spcPct val="0"/>
        </a:spcAft>
        <a:defRPr sz="4400" b="1">
          <a:solidFill>
            <a:schemeClr val="tx2"/>
          </a:solidFill>
          <a:latin typeface="Arial" pitchFamily="34" charset="0"/>
        </a:defRPr>
      </a:lvl9pPr>
    </p:titleStyle>
    <p:bodyStyle>
      <a:lvl1pPr marL="273050" indent="-273050" algn="l" rtl="0" fontAlgn="base">
        <a:lnSpc>
          <a:spcPct val="120000"/>
        </a:lnSpc>
        <a:spcBef>
          <a:spcPct val="20000"/>
        </a:spcBef>
        <a:spcAft>
          <a:spcPct val="0"/>
        </a:spcAft>
        <a:buClr>
          <a:schemeClr val="tx2"/>
        </a:buClr>
        <a:buChar char="•"/>
        <a:defRPr sz="2400">
          <a:solidFill>
            <a:schemeClr val="tx1"/>
          </a:solidFill>
          <a:latin typeface="+mn-lt"/>
          <a:ea typeface="+mn-ea"/>
          <a:cs typeface="+mn-cs"/>
        </a:defRPr>
      </a:lvl1pPr>
      <a:lvl2pPr marL="742950" indent="-285750" algn="l" rtl="0" fontAlgn="base">
        <a:lnSpc>
          <a:spcPct val="120000"/>
        </a:lnSpc>
        <a:spcBef>
          <a:spcPct val="20000"/>
        </a:spcBef>
        <a:spcAft>
          <a:spcPct val="0"/>
        </a:spcAft>
        <a:buClr>
          <a:schemeClr val="tx2"/>
        </a:buClr>
        <a:buChar char="•"/>
        <a:defRPr sz="2000">
          <a:solidFill>
            <a:schemeClr val="tx1"/>
          </a:solidFill>
          <a:latin typeface="+mn-lt"/>
        </a:defRPr>
      </a:lvl2pPr>
      <a:lvl3pPr marL="1146175" indent="-228600" algn="l" rtl="0" fontAlgn="base">
        <a:lnSpc>
          <a:spcPct val="120000"/>
        </a:lnSpc>
        <a:spcBef>
          <a:spcPct val="20000"/>
        </a:spcBef>
        <a:spcAft>
          <a:spcPct val="0"/>
        </a:spcAft>
        <a:buClr>
          <a:schemeClr val="tx2"/>
        </a:buClr>
        <a:buChar char="•"/>
        <a:defRPr>
          <a:solidFill>
            <a:schemeClr val="tx1"/>
          </a:solidFill>
          <a:latin typeface="+mn-lt"/>
        </a:defRPr>
      </a:lvl3pPr>
      <a:lvl4pPr marL="1600200" indent="-228600" algn="l" rtl="0" fontAlgn="base">
        <a:lnSpc>
          <a:spcPct val="120000"/>
        </a:lnSpc>
        <a:spcBef>
          <a:spcPct val="20000"/>
        </a:spcBef>
        <a:spcAft>
          <a:spcPct val="0"/>
        </a:spcAft>
        <a:buClr>
          <a:schemeClr val="tx2"/>
        </a:buClr>
        <a:buChar char="•"/>
        <a:defRPr sz="1600">
          <a:solidFill>
            <a:schemeClr val="tx1"/>
          </a:solidFill>
          <a:latin typeface="+mn-lt"/>
        </a:defRPr>
      </a:lvl4pPr>
      <a:lvl5pPr marL="2057400" indent="-228600" algn="l" rtl="0" fontAlgn="base">
        <a:lnSpc>
          <a:spcPct val="120000"/>
        </a:lnSpc>
        <a:spcBef>
          <a:spcPct val="20000"/>
        </a:spcBef>
        <a:spcAft>
          <a:spcPct val="0"/>
        </a:spcAft>
        <a:buClr>
          <a:schemeClr val="tx2"/>
        </a:buClr>
        <a:buChar char="•"/>
        <a:defRPr sz="1600">
          <a:solidFill>
            <a:schemeClr val="tx1"/>
          </a:solidFill>
          <a:latin typeface="+mn-lt"/>
        </a:defRPr>
      </a:lvl5pPr>
      <a:lvl6pPr marL="2514600" indent="-228600" algn="l" rtl="0" fontAlgn="base">
        <a:lnSpc>
          <a:spcPct val="120000"/>
        </a:lnSpc>
        <a:spcBef>
          <a:spcPct val="20000"/>
        </a:spcBef>
        <a:spcAft>
          <a:spcPct val="0"/>
        </a:spcAft>
        <a:buClr>
          <a:schemeClr val="tx2"/>
        </a:buClr>
        <a:buChar char="•"/>
        <a:defRPr sz="1600">
          <a:solidFill>
            <a:schemeClr val="tx1"/>
          </a:solidFill>
          <a:latin typeface="+mn-lt"/>
        </a:defRPr>
      </a:lvl6pPr>
      <a:lvl7pPr marL="2971800" indent="-228600" algn="l" rtl="0" fontAlgn="base">
        <a:lnSpc>
          <a:spcPct val="120000"/>
        </a:lnSpc>
        <a:spcBef>
          <a:spcPct val="20000"/>
        </a:spcBef>
        <a:spcAft>
          <a:spcPct val="0"/>
        </a:spcAft>
        <a:buClr>
          <a:schemeClr val="tx2"/>
        </a:buClr>
        <a:buChar char="•"/>
        <a:defRPr sz="1600">
          <a:solidFill>
            <a:schemeClr val="tx1"/>
          </a:solidFill>
          <a:latin typeface="+mn-lt"/>
        </a:defRPr>
      </a:lvl7pPr>
      <a:lvl8pPr marL="3429000" indent="-228600" algn="l" rtl="0" fontAlgn="base">
        <a:lnSpc>
          <a:spcPct val="120000"/>
        </a:lnSpc>
        <a:spcBef>
          <a:spcPct val="20000"/>
        </a:spcBef>
        <a:spcAft>
          <a:spcPct val="0"/>
        </a:spcAft>
        <a:buClr>
          <a:schemeClr val="tx2"/>
        </a:buClr>
        <a:buChar char="•"/>
        <a:defRPr sz="1600">
          <a:solidFill>
            <a:schemeClr val="tx1"/>
          </a:solidFill>
          <a:latin typeface="+mn-lt"/>
        </a:defRPr>
      </a:lvl8pPr>
      <a:lvl9pPr marL="3886200" indent="-228600" algn="l" rtl="0" fontAlgn="base">
        <a:lnSpc>
          <a:spcPct val="120000"/>
        </a:lnSpc>
        <a:spcBef>
          <a:spcPct val="20000"/>
        </a:spcBef>
        <a:spcAft>
          <a:spcPct val="0"/>
        </a:spcAft>
        <a:buClr>
          <a:schemeClr val="tx2"/>
        </a:buClr>
        <a:buChar char="•"/>
        <a:defRPr sz="1600">
          <a:solidFill>
            <a:schemeClr val="tx1"/>
          </a:solidFill>
          <a:latin typeface="+mn-lt"/>
        </a:defRPr>
      </a:lvl9pPr>
    </p:bodyStyle>
    <p:other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1511" name="Rectangle 7"/>
          <p:cNvSpPr>
            <a:spLocks noGrp="1" noChangeArrowheads="1"/>
          </p:cNvSpPr>
          <p:nvPr>
            <p:ph type="title"/>
          </p:nvPr>
        </p:nvSpPr>
        <p:spPr bwMode="auto">
          <a:xfrm>
            <a:off x="303213" y="312738"/>
            <a:ext cx="8274050" cy="14160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smtClean="0"/>
              <a:t>Click to edit Master title style</a:t>
            </a:r>
          </a:p>
        </p:txBody>
      </p:sp>
      <p:sp>
        <p:nvSpPr>
          <p:cNvPr id="21513" name="Rectangle 9"/>
          <p:cNvSpPr>
            <a:spLocks noGrp="1" noChangeArrowheads="1"/>
          </p:cNvSpPr>
          <p:nvPr>
            <p:ph type="dt" sz="half" idx="2"/>
          </p:nvPr>
        </p:nvSpPr>
        <p:spPr bwMode="auto">
          <a:xfrm>
            <a:off x="303213" y="6245225"/>
            <a:ext cx="2133600" cy="4762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endParaRPr lang="nl-NL"/>
          </a:p>
        </p:txBody>
      </p:sp>
      <p:sp>
        <p:nvSpPr>
          <p:cNvPr id="21514" name="Rectangle 10"/>
          <p:cNvSpPr>
            <a:spLocks noGrp="1" noChangeArrowheads="1"/>
          </p:cNvSpPr>
          <p:nvPr>
            <p:ph type="ftr" sz="quarter" idx="3"/>
          </p:nvPr>
        </p:nvSpPr>
        <p:spPr bwMode="auto">
          <a:xfrm>
            <a:off x="298450" y="6424613"/>
            <a:ext cx="5721350" cy="296862"/>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defRPr sz="1400"/>
            </a:lvl1pPr>
          </a:lstStyle>
          <a:p>
            <a:endParaRPr lang="nl-NL"/>
          </a:p>
        </p:txBody>
      </p:sp>
      <p:sp>
        <p:nvSpPr>
          <p:cNvPr id="21515" name="Rectangle 11"/>
          <p:cNvSpPr>
            <a:spLocks noGrp="1" noChangeArrowheads="1"/>
          </p:cNvSpPr>
          <p:nvPr>
            <p:ph type="sldNum" sz="quarter" idx="4"/>
          </p:nvPr>
        </p:nvSpPr>
        <p:spPr bwMode="auto">
          <a:xfrm>
            <a:off x="6697663" y="6245225"/>
            <a:ext cx="2133600" cy="4762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fld id="{759CC650-924D-46E5-BBEF-BDD346C24829}" type="slidenum">
              <a:rPr lang="nl-NL"/>
              <a:pPr/>
              <a:t>‹#›</a:t>
            </a:fld>
            <a:endParaRPr lang="nl-NL"/>
          </a:p>
        </p:txBody>
      </p:sp>
      <p:sp>
        <p:nvSpPr>
          <p:cNvPr id="21517" name="Rectangle 13"/>
          <p:cNvSpPr>
            <a:spLocks noGrp="1" noChangeArrowheads="1"/>
          </p:cNvSpPr>
          <p:nvPr>
            <p:ph type="body" idx="1"/>
          </p:nvPr>
        </p:nvSpPr>
        <p:spPr bwMode="auto">
          <a:xfrm>
            <a:off x="303213" y="1611313"/>
            <a:ext cx="8524875" cy="45942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p>
        </p:txBody>
      </p:sp>
      <p:sp>
        <p:nvSpPr>
          <p:cNvPr id="21519" name="Freeform 15"/>
          <p:cNvSpPr>
            <a:spLocks noChangeAspect="1"/>
          </p:cNvSpPr>
          <p:nvPr/>
        </p:nvSpPr>
        <p:spPr bwMode="auto">
          <a:xfrm>
            <a:off x="8566150" y="419100"/>
            <a:ext cx="288925" cy="630238"/>
          </a:xfrm>
          <a:custGeom>
            <a:avLst/>
            <a:gdLst/>
            <a:ahLst/>
            <a:cxnLst>
              <a:cxn ang="0">
                <a:pos x="258" y="2592"/>
              </a:cxn>
              <a:cxn ang="0">
                <a:pos x="234" y="1110"/>
              </a:cxn>
              <a:cxn ang="0">
                <a:pos x="942" y="24"/>
              </a:cxn>
              <a:cxn ang="0">
                <a:pos x="990" y="1392"/>
              </a:cxn>
              <a:cxn ang="0">
                <a:pos x="258" y="2592"/>
              </a:cxn>
            </a:cxnLst>
            <a:rect l="0" t="0" r="r" b="b"/>
            <a:pathLst>
              <a:path w="1188" h="2592">
                <a:moveTo>
                  <a:pt x="258" y="2592"/>
                </a:moveTo>
                <a:cubicBezTo>
                  <a:pt x="252" y="2592"/>
                  <a:pt x="0" y="1812"/>
                  <a:pt x="234" y="1110"/>
                </a:cubicBezTo>
                <a:cubicBezTo>
                  <a:pt x="451" y="464"/>
                  <a:pt x="936" y="0"/>
                  <a:pt x="942" y="24"/>
                </a:cubicBezTo>
                <a:cubicBezTo>
                  <a:pt x="936" y="0"/>
                  <a:pt x="1188" y="606"/>
                  <a:pt x="990" y="1392"/>
                </a:cubicBezTo>
                <a:cubicBezTo>
                  <a:pt x="821" y="2094"/>
                  <a:pt x="246" y="2586"/>
                  <a:pt x="258" y="2592"/>
                </a:cubicBezTo>
                <a:close/>
              </a:path>
            </a:pathLst>
          </a:custGeom>
          <a:solidFill>
            <a:schemeClr val="tx2"/>
          </a:solidFill>
          <a:ln w="9525">
            <a:noFill/>
            <a:round/>
            <a:headEnd/>
            <a:tailEnd/>
          </a:ln>
          <a:effectLst/>
        </p:spPr>
        <p:txBody>
          <a:bodyPr/>
          <a:lstStyle/>
          <a:p>
            <a:endParaRPr lang="es-HN"/>
          </a:p>
        </p:txBody>
      </p:sp>
    </p:spTree>
  </p:cSld>
  <p:clrMap bg1="lt1" tx1="dk1" bg2="lt2" tx2="dk2" accent1="accent1" accent2="accent2" accent3="accent3" accent4="accent4" accent5="accent5" accent6="accent6" hlink="hlink" folHlink="folHlink"/>
  <p:sldLayoutIdLst>
    <p:sldLayoutId id="2147483653"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xmlns:p14="http://schemas.microsoft.com/office/powerpoint/2010/main">
    <p:fade/>
  </p:transition>
  <p:txStyles>
    <p:titleStyle>
      <a:lvl1pPr algn="l" rtl="0" fontAlgn="base">
        <a:spcBef>
          <a:spcPct val="0"/>
        </a:spcBef>
        <a:spcAft>
          <a:spcPct val="0"/>
        </a:spcAft>
        <a:defRPr sz="4400" b="1">
          <a:solidFill>
            <a:schemeClr val="tx2"/>
          </a:solidFill>
          <a:latin typeface="+mj-lt"/>
          <a:ea typeface="+mj-ea"/>
          <a:cs typeface="+mj-cs"/>
        </a:defRPr>
      </a:lvl1pPr>
      <a:lvl2pPr algn="l" rtl="0" fontAlgn="base">
        <a:spcBef>
          <a:spcPct val="0"/>
        </a:spcBef>
        <a:spcAft>
          <a:spcPct val="0"/>
        </a:spcAft>
        <a:defRPr sz="4400" b="1">
          <a:solidFill>
            <a:schemeClr val="tx2"/>
          </a:solidFill>
          <a:latin typeface="Arial" pitchFamily="34" charset="0"/>
        </a:defRPr>
      </a:lvl2pPr>
      <a:lvl3pPr algn="l" rtl="0" fontAlgn="base">
        <a:spcBef>
          <a:spcPct val="0"/>
        </a:spcBef>
        <a:spcAft>
          <a:spcPct val="0"/>
        </a:spcAft>
        <a:defRPr sz="4400" b="1">
          <a:solidFill>
            <a:schemeClr val="tx2"/>
          </a:solidFill>
          <a:latin typeface="Arial" pitchFamily="34" charset="0"/>
        </a:defRPr>
      </a:lvl3pPr>
      <a:lvl4pPr algn="l" rtl="0" fontAlgn="base">
        <a:spcBef>
          <a:spcPct val="0"/>
        </a:spcBef>
        <a:spcAft>
          <a:spcPct val="0"/>
        </a:spcAft>
        <a:defRPr sz="4400" b="1">
          <a:solidFill>
            <a:schemeClr val="tx2"/>
          </a:solidFill>
          <a:latin typeface="Arial" pitchFamily="34" charset="0"/>
        </a:defRPr>
      </a:lvl4pPr>
      <a:lvl5pPr algn="l" rtl="0" fontAlgn="base">
        <a:spcBef>
          <a:spcPct val="0"/>
        </a:spcBef>
        <a:spcAft>
          <a:spcPct val="0"/>
        </a:spcAft>
        <a:defRPr sz="4400" b="1">
          <a:solidFill>
            <a:schemeClr val="tx2"/>
          </a:solidFill>
          <a:latin typeface="Arial" pitchFamily="34" charset="0"/>
        </a:defRPr>
      </a:lvl5pPr>
      <a:lvl6pPr marL="457200" algn="l" rtl="0" fontAlgn="base">
        <a:spcBef>
          <a:spcPct val="0"/>
        </a:spcBef>
        <a:spcAft>
          <a:spcPct val="0"/>
        </a:spcAft>
        <a:defRPr sz="4400" b="1">
          <a:solidFill>
            <a:schemeClr val="tx2"/>
          </a:solidFill>
          <a:latin typeface="Arial" pitchFamily="34" charset="0"/>
        </a:defRPr>
      </a:lvl6pPr>
      <a:lvl7pPr marL="914400" algn="l" rtl="0" fontAlgn="base">
        <a:spcBef>
          <a:spcPct val="0"/>
        </a:spcBef>
        <a:spcAft>
          <a:spcPct val="0"/>
        </a:spcAft>
        <a:defRPr sz="4400" b="1">
          <a:solidFill>
            <a:schemeClr val="tx2"/>
          </a:solidFill>
          <a:latin typeface="Arial" pitchFamily="34" charset="0"/>
        </a:defRPr>
      </a:lvl7pPr>
      <a:lvl8pPr marL="1371600" algn="l" rtl="0" fontAlgn="base">
        <a:spcBef>
          <a:spcPct val="0"/>
        </a:spcBef>
        <a:spcAft>
          <a:spcPct val="0"/>
        </a:spcAft>
        <a:defRPr sz="4400" b="1">
          <a:solidFill>
            <a:schemeClr val="tx2"/>
          </a:solidFill>
          <a:latin typeface="Arial" pitchFamily="34" charset="0"/>
        </a:defRPr>
      </a:lvl8pPr>
      <a:lvl9pPr marL="1828800" algn="l" rtl="0" fontAlgn="base">
        <a:spcBef>
          <a:spcPct val="0"/>
        </a:spcBef>
        <a:spcAft>
          <a:spcPct val="0"/>
        </a:spcAft>
        <a:defRPr sz="4400" b="1">
          <a:solidFill>
            <a:schemeClr val="tx2"/>
          </a:solidFill>
          <a:latin typeface="Arial" pitchFamily="34" charset="0"/>
        </a:defRPr>
      </a:lvl9pPr>
    </p:titleStyle>
    <p:bodyStyle>
      <a:lvl1pPr marL="273050" indent="-273050" algn="l" rtl="0" fontAlgn="base">
        <a:lnSpc>
          <a:spcPct val="120000"/>
        </a:lnSpc>
        <a:spcBef>
          <a:spcPct val="20000"/>
        </a:spcBef>
        <a:spcAft>
          <a:spcPct val="0"/>
        </a:spcAft>
        <a:buClr>
          <a:schemeClr val="tx2"/>
        </a:buClr>
        <a:buChar char="•"/>
        <a:defRPr sz="2400">
          <a:solidFill>
            <a:schemeClr val="tx1"/>
          </a:solidFill>
          <a:latin typeface="+mn-lt"/>
          <a:ea typeface="+mn-ea"/>
          <a:cs typeface="+mn-cs"/>
        </a:defRPr>
      </a:lvl1pPr>
      <a:lvl2pPr marL="822325" indent="-285750" algn="l" rtl="0" fontAlgn="base">
        <a:lnSpc>
          <a:spcPct val="120000"/>
        </a:lnSpc>
        <a:spcBef>
          <a:spcPct val="20000"/>
        </a:spcBef>
        <a:spcAft>
          <a:spcPct val="0"/>
        </a:spcAft>
        <a:buClr>
          <a:schemeClr val="tx2"/>
        </a:buClr>
        <a:buChar char="•"/>
        <a:defRPr sz="2000">
          <a:solidFill>
            <a:schemeClr val="tx1"/>
          </a:solidFill>
          <a:latin typeface="+mn-lt"/>
        </a:defRPr>
      </a:lvl2pPr>
      <a:lvl3pPr marL="1230313" indent="-228600" algn="l" rtl="0" fontAlgn="base">
        <a:lnSpc>
          <a:spcPct val="120000"/>
        </a:lnSpc>
        <a:spcBef>
          <a:spcPct val="20000"/>
        </a:spcBef>
        <a:spcAft>
          <a:spcPct val="0"/>
        </a:spcAft>
        <a:buClr>
          <a:schemeClr val="tx2"/>
        </a:buClr>
        <a:buChar char="•"/>
        <a:defRPr>
          <a:solidFill>
            <a:schemeClr val="tx1"/>
          </a:solidFill>
          <a:latin typeface="+mn-lt"/>
        </a:defRPr>
      </a:lvl3pPr>
      <a:lvl4pPr marL="1638300" indent="-228600" algn="l" rtl="0" fontAlgn="base">
        <a:lnSpc>
          <a:spcPct val="120000"/>
        </a:lnSpc>
        <a:spcBef>
          <a:spcPct val="20000"/>
        </a:spcBef>
        <a:spcAft>
          <a:spcPct val="0"/>
        </a:spcAft>
        <a:buClr>
          <a:schemeClr val="tx2"/>
        </a:buClr>
        <a:buChar char="•"/>
        <a:defRPr sz="1600">
          <a:solidFill>
            <a:schemeClr val="tx1"/>
          </a:solidFill>
          <a:latin typeface="+mn-lt"/>
        </a:defRPr>
      </a:lvl4pPr>
      <a:lvl5pPr marL="2057400" indent="-228600" algn="l" rtl="0" fontAlgn="base">
        <a:lnSpc>
          <a:spcPct val="120000"/>
        </a:lnSpc>
        <a:spcBef>
          <a:spcPct val="20000"/>
        </a:spcBef>
        <a:spcAft>
          <a:spcPct val="0"/>
        </a:spcAft>
        <a:buClr>
          <a:schemeClr val="tx2"/>
        </a:buClr>
        <a:buChar char="•"/>
        <a:defRPr sz="1600">
          <a:solidFill>
            <a:schemeClr val="tx1"/>
          </a:solidFill>
          <a:latin typeface="+mn-lt"/>
        </a:defRPr>
      </a:lvl5pPr>
      <a:lvl6pPr marL="2514600" indent="-228600" algn="l" rtl="0" fontAlgn="base">
        <a:lnSpc>
          <a:spcPct val="120000"/>
        </a:lnSpc>
        <a:spcBef>
          <a:spcPct val="20000"/>
        </a:spcBef>
        <a:spcAft>
          <a:spcPct val="0"/>
        </a:spcAft>
        <a:buClr>
          <a:schemeClr val="tx2"/>
        </a:buClr>
        <a:buChar char="•"/>
        <a:defRPr sz="1600">
          <a:solidFill>
            <a:schemeClr val="tx1"/>
          </a:solidFill>
          <a:latin typeface="+mn-lt"/>
        </a:defRPr>
      </a:lvl6pPr>
      <a:lvl7pPr marL="2971800" indent="-228600" algn="l" rtl="0" fontAlgn="base">
        <a:lnSpc>
          <a:spcPct val="120000"/>
        </a:lnSpc>
        <a:spcBef>
          <a:spcPct val="20000"/>
        </a:spcBef>
        <a:spcAft>
          <a:spcPct val="0"/>
        </a:spcAft>
        <a:buClr>
          <a:schemeClr val="tx2"/>
        </a:buClr>
        <a:buChar char="•"/>
        <a:defRPr sz="1600">
          <a:solidFill>
            <a:schemeClr val="tx1"/>
          </a:solidFill>
          <a:latin typeface="+mn-lt"/>
        </a:defRPr>
      </a:lvl7pPr>
      <a:lvl8pPr marL="3429000" indent="-228600" algn="l" rtl="0" fontAlgn="base">
        <a:lnSpc>
          <a:spcPct val="120000"/>
        </a:lnSpc>
        <a:spcBef>
          <a:spcPct val="20000"/>
        </a:spcBef>
        <a:spcAft>
          <a:spcPct val="0"/>
        </a:spcAft>
        <a:buClr>
          <a:schemeClr val="tx2"/>
        </a:buClr>
        <a:buChar char="•"/>
        <a:defRPr sz="1600">
          <a:solidFill>
            <a:schemeClr val="tx1"/>
          </a:solidFill>
          <a:latin typeface="+mn-lt"/>
        </a:defRPr>
      </a:lvl8pPr>
      <a:lvl9pPr marL="3886200" indent="-228600" algn="l" rtl="0" fontAlgn="base">
        <a:lnSpc>
          <a:spcPct val="120000"/>
        </a:lnSpc>
        <a:spcBef>
          <a:spcPct val="20000"/>
        </a:spcBef>
        <a:spcAft>
          <a:spcPct val="0"/>
        </a:spcAft>
        <a:buClr>
          <a:schemeClr val="tx2"/>
        </a:buClr>
        <a:buChar char="•"/>
        <a:defRPr sz="1600">
          <a:solidFill>
            <a:schemeClr val="tx1"/>
          </a:solidFill>
          <a:latin typeface="+mn-lt"/>
        </a:defRPr>
      </a:lvl9pPr>
    </p:bodyStyle>
    <p:other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9" name="Rectangle 41"/>
          <p:cNvSpPr>
            <a:spLocks noGrp="1" noChangeArrowheads="1"/>
          </p:cNvSpPr>
          <p:nvPr>
            <p:ph type="ctrTitle"/>
          </p:nvPr>
        </p:nvSpPr>
        <p:spPr/>
        <p:txBody>
          <a:bodyPr/>
          <a:lstStyle/>
          <a:p>
            <a:r>
              <a:rPr lang="es-HN" dirty="0" err="1" smtClean="0"/>
              <a:t>Political</a:t>
            </a:r>
            <a:r>
              <a:rPr lang="es-HN" dirty="0" smtClean="0"/>
              <a:t> </a:t>
            </a:r>
            <a:r>
              <a:rPr lang="es-HN" dirty="0" err="1" smtClean="0"/>
              <a:t>party</a:t>
            </a:r>
            <a:r>
              <a:rPr lang="es-HN" dirty="0" smtClean="0"/>
              <a:t> dialogue “</a:t>
            </a:r>
            <a:r>
              <a:rPr lang="es-HN" dirty="0" err="1" smtClean="0"/>
              <a:t>on</a:t>
            </a:r>
            <a:r>
              <a:rPr lang="es-HN" dirty="0" smtClean="0"/>
              <a:t> </a:t>
            </a:r>
            <a:r>
              <a:rPr lang="es-HN" dirty="0" err="1" smtClean="0"/>
              <a:t>track</a:t>
            </a:r>
            <a:r>
              <a:rPr lang="es-HN" dirty="0" smtClean="0"/>
              <a:t>”: </a:t>
            </a:r>
            <a:r>
              <a:rPr lang="es-HN" dirty="0" err="1" smtClean="0"/>
              <a:t>The</a:t>
            </a:r>
            <a:r>
              <a:rPr lang="es-HN" dirty="0" smtClean="0"/>
              <a:t> Honduras </a:t>
            </a:r>
            <a:r>
              <a:rPr lang="es-HN" dirty="0" err="1" smtClean="0"/>
              <a:t>experience</a:t>
            </a:r>
            <a:endParaRPr lang="es-HN" dirty="0"/>
          </a:p>
        </p:txBody>
      </p:sp>
      <p:sp>
        <p:nvSpPr>
          <p:cNvPr id="2090" name="Rectangle 42"/>
          <p:cNvSpPr>
            <a:spLocks noGrp="1" noChangeArrowheads="1"/>
          </p:cNvSpPr>
          <p:nvPr>
            <p:ph type="subTitle" idx="1"/>
          </p:nvPr>
        </p:nvSpPr>
        <p:spPr>
          <a:xfrm>
            <a:off x="4852219" y="5855109"/>
            <a:ext cx="3750444" cy="593315"/>
          </a:xfrm>
        </p:spPr>
        <p:txBody>
          <a:bodyPr/>
          <a:lstStyle/>
          <a:p>
            <a:r>
              <a:rPr lang="es-HN" sz="1400" dirty="0" smtClean="0"/>
              <a:t>Miguel A. Cálix Martínez</a:t>
            </a:r>
          </a:p>
          <a:p>
            <a:r>
              <a:rPr lang="es-HN" sz="1400" dirty="0" err="1" smtClean="0"/>
              <a:t>Coordinator</a:t>
            </a:r>
            <a:r>
              <a:rPr lang="es-HN" sz="1400" dirty="0" smtClean="0"/>
              <a:t> NIMD </a:t>
            </a:r>
            <a:r>
              <a:rPr lang="es-HN" sz="1400" dirty="0" err="1" smtClean="0"/>
              <a:t>Program</a:t>
            </a:r>
            <a:r>
              <a:rPr lang="es-HN" sz="1400" dirty="0" smtClean="0"/>
              <a:t> in Honduras</a:t>
            </a:r>
            <a:endParaRPr lang="es-HN" sz="1400" dirty="0"/>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sz="3200" dirty="0" err="1" smtClean="0"/>
              <a:t>Agreement</a:t>
            </a:r>
            <a:r>
              <a:rPr lang="es-HN" sz="3200" dirty="0" smtClean="0"/>
              <a:t> at </a:t>
            </a:r>
            <a:r>
              <a:rPr lang="es-HN" sz="3200" dirty="0" err="1" smtClean="0"/>
              <a:t>last</a:t>
            </a:r>
            <a:r>
              <a:rPr lang="es-HN" sz="3200" dirty="0" smtClean="0"/>
              <a:t>…</a:t>
            </a:r>
            <a:endParaRPr lang="es-HN" sz="3200" dirty="0"/>
          </a:p>
        </p:txBody>
      </p:sp>
      <p:sp>
        <p:nvSpPr>
          <p:cNvPr id="3" name="2 Marcador de contenido"/>
          <p:cNvSpPr>
            <a:spLocks noGrp="1"/>
          </p:cNvSpPr>
          <p:nvPr>
            <p:ph idx="1"/>
          </p:nvPr>
        </p:nvSpPr>
        <p:spPr/>
        <p:txBody>
          <a:bodyPr/>
          <a:lstStyle/>
          <a:p>
            <a:pPr algn="just"/>
            <a:r>
              <a:rPr lang="es-HN" dirty="0" err="1" smtClean="0"/>
              <a:t>After</a:t>
            </a:r>
            <a:r>
              <a:rPr lang="es-HN" dirty="0" smtClean="0"/>
              <a:t> </a:t>
            </a:r>
            <a:r>
              <a:rPr lang="es-HN" dirty="0" err="1" smtClean="0"/>
              <a:t>many</a:t>
            </a:r>
            <a:r>
              <a:rPr lang="es-HN" dirty="0" smtClean="0"/>
              <a:t> </a:t>
            </a:r>
            <a:r>
              <a:rPr lang="es-HN" dirty="0" err="1" smtClean="0"/>
              <a:t>consultations</a:t>
            </a:r>
            <a:r>
              <a:rPr lang="es-HN" dirty="0" smtClean="0"/>
              <a:t> and </a:t>
            </a:r>
            <a:r>
              <a:rPr lang="es-HN" dirty="0" err="1" smtClean="0"/>
              <a:t>meetings</a:t>
            </a:r>
            <a:r>
              <a:rPr lang="es-HN" dirty="0" smtClean="0"/>
              <a:t>, bilateral and </a:t>
            </a:r>
            <a:r>
              <a:rPr lang="es-HN" dirty="0" err="1" smtClean="0"/>
              <a:t>with</a:t>
            </a:r>
            <a:r>
              <a:rPr lang="es-HN" dirty="0" smtClean="0"/>
              <a:t> </a:t>
            </a:r>
            <a:r>
              <a:rPr lang="es-HN" dirty="0" err="1" smtClean="0"/>
              <a:t>all</a:t>
            </a:r>
            <a:r>
              <a:rPr lang="es-HN" dirty="0" smtClean="0"/>
              <a:t> </a:t>
            </a:r>
            <a:r>
              <a:rPr lang="es-HN" dirty="0" err="1" smtClean="0"/>
              <a:t>the</a:t>
            </a:r>
            <a:r>
              <a:rPr lang="es-HN" dirty="0" smtClean="0"/>
              <a:t> </a:t>
            </a:r>
            <a:r>
              <a:rPr lang="es-HN" dirty="0" err="1" smtClean="0"/>
              <a:t>political</a:t>
            </a:r>
            <a:r>
              <a:rPr lang="es-HN" dirty="0" smtClean="0"/>
              <a:t> </a:t>
            </a:r>
            <a:r>
              <a:rPr lang="es-HN" dirty="0" err="1" smtClean="0"/>
              <a:t>parties</a:t>
            </a:r>
            <a:r>
              <a:rPr lang="es-HN" dirty="0" smtClean="0"/>
              <a:t>, </a:t>
            </a:r>
            <a:r>
              <a:rPr lang="es-HN" dirty="0" err="1" smtClean="0"/>
              <a:t>party</a:t>
            </a:r>
            <a:r>
              <a:rPr lang="es-HN" dirty="0" smtClean="0"/>
              <a:t> </a:t>
            </a:r>
            <a:r>
              <a:rPr lang="es-HN" dirty="0" err="1" smtClean="0"/>
              <a:t>representatives</a:t>
            </a:r>
            <a:r>
              <a:rPr lang="es-HN" dirty="0" smtClean="0"/>
              <a:t> </a:t>
            </a:r>
            <a:r>
              <a:rPr lang="es-HN" dirty="0" err="1" smtClean="0"/>
              <a:t>agreed</a:t>
            </a:r>
            <a:r>
              <a:rPr lang="es-HN" dirty="0" smtClean="0"/>
              <a:t> </a:t>
            </a:r>
            <a:r>
              <a:rPr lang="es-HN" dirty="0" err="1" smtClean="0"/>
              <a:t>on</a:t>
            </a:r>
            <a:r>
              <a:rPr lang="es-HN" dirty="0" smtClean="0"/>
              <a:t> </a:t>
            </a:r>
            <a:r>
              <a:rPr lang="es-HN" dirty="0" err="1" smtClean="0"/>
              <a:t>the</a:t>
            </a:r>
            <a:r>
              <a:rPr lang="es-HN" dirty="0" smtClean="0"/>
              <a:t> </a:t>
            </a:r>
            <a:r>
              <a:rPr lang="es-HN" dirty="0" err="1" smtClean="0"/>
              <a:t>text</a:t>
            </a:r>
            <a:r>
              <a:rPr lang="es-HN" dirty="0" smtClean="0"/>
              <a:t> of </a:t>
            </a:r>
            <a:r>
              <a:rPr lang="es-HN" dirty="0" err="1" smtClean="0"/>
              <a:t>the</a:t>
            </a:r>
            <a:r>
              <a:rPr lang="es-HN" dirty="0" smtClean="0"/>
              <a:t> “Compromiso de Garantías Mínimas para la Ética y la Transparencia Electoral”, </a:t>
            </a:r>
            <a:r>
              <a:rPr lang="es-HN" dirty="0" err="1" smtClean="0"/>
              <a:t>that</a:t>
            </a:r>
            <a:r>
              <a:rPr lang="es-HN" dirty="0" smtClean="0"/>
              <a:t> </a:t>
            </a:r>
            <a:r>
              <a:rPr lang="es-HN" dirty="0" err="1" smtClean="0"/>
              <a:t>was</a:t>
            </a:r>
            <a:r>
              <a:rPr lang="es-HN" dirty="0" smtClean="0"/>
              <a:t> </a:t>
            </a:r>
            <a:r>
              <a:rPr lang="es-HN" dirty="0" err="1" smtClean="0"/>
              <a:t>signed</a:t>
            </a:r>
            <a:r>
              <a:rPr lang="es-HN" dirty="0" smtClean="0"/>
              <a:t> </a:t>
            </a:r>
            <a:r>
              <a:rPr lang="es-HN" dirty="0" err="1" smtClean="0"/>
              <a:t>by</a:t>
            </a:r>
            <a:r>
              <a:rPr lang="es-HN" dirty="0" smtClean="0"/>
              <a:t> </a:t>
            </a:r>
            <a:r>
              <a:rPr lang="es-HN" dirty="0" err="1" smtClean="0"/>
              <a:t>all</a:t>
            </a:r>
            <a:r>
              <a:rPr lang="es-HN" dirty="0" smtClean="0"/>
              <a:t> </a:t>
            </a:r>
            <a:r>
              <a:rPr lang="es-HN" dirty="0" err="1" smtClean="0"/>
              <a:t>presidential</a:t>
            </a:r>
            <a:r>
              <a:rPr lang="es-HN" dirty="0" smtClean="0"/>
              <a:t> </a:t>
            </a:r>
            <a:r>
              <a:rPr lang="es-HN" dirty="0" err="1" smtClean="0"/>
              <a:t>candidates</a:t>
            </a:r>
            <a:r>
              <a:rPr lang="es-HN" dirty="0" smtClean="0"/>
              <a:t> </a:t>
            </a:r>
            <a:r>
              <a:rPr lang="es-HN" dirty="0" err="1" smtClean="0"/>
              <a:t>on</a:t>
            </a:r>
            <a:r>
              <a:rPr lang="es-HN" dirty="0" smtClean="0"/>
              <a:t> </a:t>
            </a:r>
            <a:r>
              <a:rPr lang="es-HN" dirty="0" err="1" smtClean="0"/>
              <a:t>August</a:t>
            </a:r>
            <a:r>
              <a:rPr lang="es-HN" dirty="0" smtClean="0"/>
              <a:t> 21, 2013. UNDP </a:t>
            </a:r>
            <a:r>
              <a:rPr lang="es-HN" dirty="0" err="1" smtClean="0"/>
              <a:t>assumed</a:t>
            </a:r>
            <a:r>
              <a:rPr lang="es-HN" dirty="0" smtClean="0"/>
              <a:t> a central role in </a:t>
            </a:r>
            <a:r>
              <a:rPr lang="es-HN" dirty="0" err="1" smtClean="0"/>
              <a:t>the</a:t>
            </a:r>
            <a:r>
              <a:rPr lang="es-HN" dirty="0" smtClean="0"/>
              <a:t> </a:t>
            </a:r>
            <a:r>
              <a:rPr lang="es-HN" dirty="0" err="1" smtClean="0"/>
              <a:t>facilitation</a:t>
            </a:r>
            <a:r>
              <a:rPr lang="es-HN" dirty="0" smtClean="0"/>
              <a:t> of </a:t>
            </a:r>
            <a:r>
              <a:rPr lang="es-HN" dirty="0" err="1" smtClean="0"/>
              <a:t>the</a:t>
            </a:r>
            <a:r>
              <a:rPr lang="es-HN" dirty="0" smtClean="0"/>
              <a:t> final </a:t>
            </a:r>
            <a:r>
              <a:rPr lang="es-HN" dirty="0" err="1" smtClean="0"/>
              <a:t>phase</a:t>
            </a:r>
            <a:r>
              <a:rPr lang="es-HN" dirty="0" smtClean="0"/>
              <a:t> of </a:t>
            </a:r>
            <a:r>
              <a:rPr lang="es-HN" dirty="0" err="1" smtClean="0"/>
              <a:t>the</a:t>
            </a:r>
            <a:r>
              <a:rPr lang="es-HN" dirty="0" smtClean="0"/>
              <a:t> </a:t>
            </a:r>
            <a:r>
              <a:rPr lang="es-HN" dirty="0" err="1" smtClean="0"/>
              <a:t>agreement</a:t>
            </a:r>
            <a:r>
              <a:rPr lang="es-HN" dirty="0" smtClean="0"/>
              <a:t> </a:t>
            </a:r>
            <a:r>
              <a:rPr lang="es-HN" dirty="0" err="1" smtClean="0"/>
              <a:t>approval</a:t>
            </a:r>
            <a:r>
              <a:rPr lang="es-HN" dirty="0" smtClean="0"/>
              <a:t>, </a:t>
            </a:r>
            <a:r>
              <a:rPr lang="es-HN" dirty="0" err="1" smtClean="0"/>
              <a:t>with</a:t>
            </a:r>
            <a:r>
              <a:rPr lang="es-HN" dirty="0" smtClean="0"/>
              <a:t> </a:t>
            </a:r>
            <a:r>
              <a:rPr lang="es-HN" dirty="0" err="1" smtClean="0"/>
              <a:t>collateral</a:t>
            </a:r>
            <a:r>
              <a:rPr lang="es-HN" dirty="0" smtClean="0"/>
              <a:t> </a:t>
            </a:r>
            <a:r>
              <a:rPr lang="es-HN" dirty="0" err="1" smtClean="0"/>
              <a:t>technical</a:t>
            </a:r>
            <a:r>
              <a:rPr lang="es-HN" dirty="0" smtClean="0"/>
              <a:t> </a:t>
            </a:r>
            <a:r>
              <a:rPr lang="es-HN" dirty="0" err="1" smtClean="0"/>
              <a:t>support</a:t>
            </a:r>
            <a:r>
              <a:rPr lang="es-HN" dirty="0" smtClean="0"/>
              <a:t> </a:t>
            </a:r>
            <a:r>
              <a:rPr lang="es-HN" dirty="0" err="1" smtClean="0"/>
              <a:t>provided</a:t>
            </a:r>
            <a:r>
              <a:rPr lang="es-HN" dirty="0" smtClean="0"/>
              <a:t> </a:t>
            </a:r>
            <a:r>
              <a:rPr lang="es-HN" dirty="0" err="1" smtClean="0"/>
              <a:t>by</a:t>
            </a:r>
            <a:r>
              <a:rPr lang="es-HN" dirty="0" smtClean="0"/>
              <a:t> NIMD.</a:t>
            </a:r>
          </a:p>
          <a:p>
            <a:pPr algn="just"/>
            <a:r>
              <a:rPr lang="es-HN" dirty="0" err="1" smtClean="0"/>
              <a:t>The</a:t>
            </a:r>
            <a:r>
              <a:rPr lang="es-HN" dirty="0" smtClean="0"/>
              <a:t> </a:t>
            </a:r>
            <a:r>
              <a:rPr lang="es-HN" dirty="0" err="1" smtClean="0"/>
              <a:t>main</a:t>
            </a:r>
            <a:r>
              <a:rPr lang="es-HN" dirty="0" smtClean="0"/>
              <a:t> </a:t>
            </a:r>
            <a:r>
              <a:rPr lang="es-HN" dirty="0" err="1" smtClean="0"/>
              <a:t>facilitator</a:t>
            </a:r>
            <a:r>
              <a:rPr lang="es-HN" dirty="0" smtClean="0"/>
              <a:t> of </a:t>
            </a:r>
            <a:r>
              <a:rPr lang="es-HN" dirty="0" err="1" smtClean="0"/>
              <a:t>the</a:t>
            </a:r>
            <a:r>
              <a:rPr lang="es-HN" dirty="0" smtClean="0"/>
              <a:t> </a:t>
            </a:r>
            <a:r>
              <a:rPr lang="es-HN" dirty="0" err="1" smtClean="0"/>
              <a:t>process</a:t>
            </a:r>
            <a:r>
              <a:rPr lang="es-HN" dirty="0" smtClean="0"/>
              <a:t> </a:t>
            </a:r>
            <a:r>
              <a:rPr lang="es-HN" dirty="0" err="1" smtClean="0"/>
              <a:t>was</a:t>
            </a:r>
            <a:r>
              <a:rPr lang="es-HN" dirty="0" smtClean="0"/>
              <a:t> a </a:t>
            </a:r>
            <a:r>
              <a:rPr lang="es-HN" dirty="0" err="1" smtClean="0"/>
              <a:t>foreign</a:t>
            </a:r>
            <a:r>
              <a:rPr lang="es-HN" dirty="0" smtClean="0"/>
              <a:t> </a:t>
            </a:r>
            <a:r>
              <a:rPr lang="es-HN" dirty="0" err="1" smtClean="0"/>
              <a:t>expert</a:t>
            </a:r>
            <a:r>
              <a:rPr lang="es-HN" dirty="0" smtClean="0"/>
              <a:t> in dialogue, </a:t>
            </a:r>
            <a:r>
              <a:rPr lang="es-HN" dirty="0" err="1" smtClean="0"/>
              <a:t>with</a:t>
            </a:r>
            <a:r>
              <a:rPr lang="es-HN" dirty="0" smtClean="0"/>
              <a:t> </a:t>
            </a:r>
            <a:r>
              <a:rPr lang="es-HN" dirty="0" err="1" smtClean="0"/>
              <a:t>permanent</a:t>
            </a:r>
            <a:r>
              <a:rPr lang="es-HN" dirty="0" smtClean="0"/>
              <a:t> </a:t>
            </a:r>
            <a:r>
              <a:rPr lang="es-HN" dirty="0" err="1" smtClean="0"/>
              <a:t>help</a:t>
            </a:r>
            <a:r>
              <a:rPr lang="es-HN" dirty="0" smtClean="0"/>
              <a:t> of </a:t>
            </a:r>
            <a:r>
              <a:rPr lang="es-HN" dirty="0" err="1" smtClean="0"/>
              <a:t>national</a:t>
            </a:r>
            <a:r>
              <a:rPr lang="es-HN" dirty="0" smtClean="0"/>
              <a:t> </a:t>
            </a:r>
            <a:r>
              <a:rPr lang="es-HN" dirty="0" err="1" smtClean="0"/>
              <a:t>experts</a:t>
            </a:r>
            <a:r>
              <a:rPr lang="es-HN" dirty="0" smtClean="0"/>
              <a:t> and </a:t>
            </a:r>
            <a:r>
              <a:rPr lang="es-HN" dirty="0" err="1" smtClean="0"/>
              <a:t>consultants</a:t>
            </a:r>
            <a:r>
              <a:rPr lang="es-HN" dirty="0" smtClean="0"/>
              <a:t>.</a:t>
            </a:r>
          </a:p>
          <a:p>
            <a:endParaRPr lang="es-HN" dirty="0" smtClean="0"/>
          </a:p>
          <a:p>
            <a:endParaRPr lang="es-HN" dirty="0"/>
          </a:p>
        </p:txBody>
      </p:sp>
    </p:spTree>
  </p:cSld>
  <p:clrMapOvr>
    <a:masterClrMapping/>
  </p:clrMapOvr>
  <p:transition xmlns:p14="http://schemas.microsoft.com/office/powerpoint/2010/mai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n-GB" sz="3200" dirty="0" smtClean="0"/>
              <a:t>Principles underlying the process and facilitation</a:t>
            </a:r>
            <a:endParaRPr lang="es-HN" sz="3200" dirty="0"/>
          </a:p>
        </p:txBody>
      </p:sp>
      <p:sp>
        <p:nvSpPr>
          <p:cNvPr id="3" name="2 Marcador de contenido"/>
          <p:cNvSpPr>
            <a:spLocks noGrp="1"/>
          </p:cNvSpPr>
          <p:nvPr>
            <p:ph idx="1"/>
          </p:nvPr>
        </p:nvSpPr>
        <p:spPr/>
        <p:txBody>
          <a:bodyPr/>
          <a:lstStyle/>
          <a:p>
            <a:endParaRPr lang="es-HN" dirty="0" smtClean="0"/>
          </a:p>
          <a:p>
            <a:r>
              <a:rPr lang="es-HN" dirty="0" err="1" smtClean="0"/>
              <a:t>Inclusiveness</a:t>
            </a:r>
            <a:r>
              <a:rPr lang="es-HN" dirty="0" smtClean="0"/>
              <a:t> in </a:t>
            </a:r>
            <a:r>
              <a:rPr lang="es-HN" dirty="0" err="1" smtClean="0"/>
              <a:t>calls</a:t>
            </a:r>
            <a:r>
              <a:rPr lang="es-HN" dirty="0" smtClean="0"/>
              <a:t> and </a:t>
            </a:r>
            <a:r>
              <a:rPr lang="es-HN" dirty="0" err="1" smtClean="0"/>
              <a:t>participation</a:t>
            </a:r>
            <a:endParaRPr lang="es-HN" dirty="0" smtClean="0"/>
          </a:p>
          <a:p>
            <a:r>
              <a:rPr lang="es-HN" dirty="0" err="1" smtClean="0"/>
              <a:t>Tolerance</a:t>
            </a:r>
            <a:r>
              <a:rPr lang="es-HN" dirty="0" smtClean="0"/>
              <a:t>, mutual </a:t>
            </a:r>
            <a:r>
              <a:rPr lang="es-HN" dirty="0" err="1" smtClean="0"/>
              <a:t>respect</a:t>
            </a:r>
            <a:r>
              <a:rPr lang="es-HN" dirty="0" smtClean="0"/>
              <a:t> and </a:t>
            </a:r>
            <a:r>
              <a:rPr lang="es-HN" dirty="0" err="1" smtClean="0"/>
              <a:t>acknowledgment</a:t>
            </a:r>
            <a:endParaRPr lang="es-HN" dirty="0" smtClean="0"/>
          </a:p>
          <a:p>
            <a:r>
              <a:rPr lang="es-HN" dirty="0" err="1" smtClean="0"/>
              <a:t>Impartiality</a:t>
            </a:r>
            <a:r>
              <a:rPr lang="es-HN" dirty="0" smtClean="0"/>
              <a:t> in </a:t>
            </a:r>
            <a:r>
              <a:rPr lang="es-HN" dirty="0" err="1" smtClean="0"/>
              <a:t>facilitation</a:t>
            </a:r>
            <a:endParaRPr lang="es-HN" dirty="0" smtClean="0"/>
          </a:p>
          <a:p>
            <a:r>
              <a:rPr lang="es-HN" dirty="0" smtClean="0"/>
              <a:t>Active response</a:t>
            </a:r>
          </a:p>
          <a:p>
            <a:r>
              <a:rPr lang="es-HN" dirty="0" err="1" smtClean="0"/>
              <a:t>Decisions</a:t>
            </a:r>
            <a:r>
              <a:rPr lang="es-HN" dirty="0" smtClean="0"/>
              <a:t> </a:t>
            </a:r>
            <a:r>
              <a:rPr lang="es-HN" dirty="0" err="1" smtClean="0"/>
              <a:t>by</a:t>
            </a:r>
            <a:r>
              <a:rPr lang="es-HN" dirty="0" smtClean="0"/>
              <a:t> </a:t>
            </a:r>
            <a:r>
              <a:rPr lang="es-HN" dirty="0" err="1" smtClean="0"/>
              <a:t>consensus</a:t>
            </a:r>
            <a:endParaRPr lang="es-HN" dirty="0" smtClean="0"/>
          </a:p>
          <a:p>
            <a:r>
              <a:rPr lang="es-HN" dirty="0" err="1" smtClean="0"/>
              <a:t>Openess</a:t>
            </a:r>
            <a:r>
              <a:rPr lang="es-HN" dirty="0" smtClean="0"/>
              <a:t> </a:t>
            </a:r>
            <a:r>
              <a:rPr lang="es-HN" dirty="0" err="1" smtClean="0"/>
              <a:t>to</a:t>
            </a:r>
            <a:r>
              <a:rPr lang="es-HN" dirty="0" smtClean="0"/>
              <a:t> </a:t>
            </a:r>
            <a:r>
              <a:rPr lang="es-HN" dirty="0" err="1" smtClean="0"/>
              <a:t>other</a:t>
            </a:r>
            <a:r>
              <a:rPr lang="es-HN" dirty="0" smtClean="0"/>
              <a:t> </a:t>
            </a:r>
            <a:r>
              <a:rPr lang="es-HN" dirty="0" err="1" smtClean="0"/>
              <a:t>opinions</a:t>
            </a:r>
            <a:r>
              <a:rPr lang="es-HN" dirty="0" smtClean="0"/>
              <a:t> and ideas</a:t>
            </a:r>
          </a:p>
          <a:p>
            <a:endParaRPr lang="es-HN" dirty="0" smtClean="0"/>
          </a:p>
          <a:p>
            <a:endParaRPr lang="es-HN" dirty="0" smtClean="0"/>
          </a:p>
          <a:p>
            <a:endParaRPr lang="es-HN" dirty="0" smtClean="0"/>
          </a:p>
          <a:p>
            <a:endParaRPr lang="es-HN" dirty="0" smtClean="0"/>
          </a:p>
          <a:p>
            <a:endParaRPr lang="es-HN" dirty="0" smtClean="0"/>
          </a:p>
          <a:p>
            <a:endParaRPr lang="es-HN" dirty="0" smtClean="0"/>
          </a:p>
          <a:p>
            <a:endParaRPr lang="es-HN" dirty="0" smtClean="0"/>
          </a:p>
          <a:p>
            <a:endParaRPr lang="es-HN" dirty="0" smtClean="0"/>
          </a:p>
          <a:p>
            <a:endParaRPr lang="es-HN" dirty="0"/>
          </a:p>
        </p:txBody>
      </p:sp>
    </p:spTree>
  </p:cSld>
  <p:clrMapOvr>
    <a:masterClrMapping/>
  </p:clrMapOvr>
  <p:transition xmlns:p14="http://schemas.microsoft.com/office/powerpoint/2010/mai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n-GB" sz="3200" dirty="0" smtClean="0"/>
              <a:t>Lessons </a:t>
            </a:r>
            <a:r>
              <a:rPr lang="en-GB" sz="3200" dirty="0"/>
              <a:t>learned, barriers </a:t>
            </a:r>
            <a:r>
              <a:rPr lang="en-GB" sz="3200" dirty="0" smtClean="0"/>
              <a:t>met...</a:t>
            </a:r>
            <a:endParaRPr lang="es-HN" sz="3200" dirty="0"/>
          </a:p>
        </p:txBody>
      </p:sp>
      <p:sp>
        <p:nvSpPr>
          <p:cNvPr id="3" name="2 Marcador de contenido"/>
          <p:cNvSpPr>
            <a:spLocks noGrp="1"/>
          </p:cNvSpPr>
          <p:nvPr>
            <p:ph idx="1"/>
          </p:nvPr>
        </p:nvSpPr>
        <p:spPr>
          <a:xfrm>
            <a:off x="273717" y="1286848"/>
            <a:ext cx="8524875" cy="4594225"/>
          </a:xfrm>
        </p:spPr>
        <p:txBody>
          <a:bodyPr/>
          <a:lstStyle/>
          <a:p>
            <a:pPr algn="just"/>
            <a:r>
              <a:rPr lang="en-US" dirty="0" smtClean="0"/>
              <a:t>Prior inclusive forums with all parties provided a “confidence” space for the next stage of search of agreements.</a:t>
            </a:r>
          </a:p>
          <a:p>
            <a:pPr algn="just"/>
            <a:r>
              <a:rPr lang="en-US" dirty="0" smtClean="0"/>
              <a:t>In previously polarized environments, facilitators who are not related to the national political context are useful to earn trust of the participants in the interparty dialogue (note: also if they were not involved with recent conflicts…)</a:t>
            </a:r>
          </a:p>
          <a:p>
            <a:pPr algn="just"/>
            <a:r>
              <a:rPr lang="en-US" dirty="0" smtClean="0"/>
              <a:t>It is not appropriate to include many detailed contents in agreements, which may easily be ignored or abused. Some awareness of this  must be promoted among  the participants.</a:t>
            </a:r>
          </a:p>
        </p:txBody>
      </p:sp>
    </p:spTree>
  </p:cSld>
  <p:clrMapOvr>
    <a:masterClrMapping/>
  </p:clrMapOvr>
  <p:transition xmlns:p14="http://schemas.microsoft.com/office/powerpoint/2010/mai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n-US" dirty="0" smtClean="0"/>
              <a:t>It is advisable to promote “soft diplomacy” of relevant national and international stakeholders.</a:t>
            </a:r>
          </a:p>
          <a:p>
            <a:pPr algn="just"/>
            <a:r>
              <a:rPr lang="en-US" dirty="0" smtClean="0"/>
              <a:t>Facilitators and sponsors on political party dialogue need to be aware of political sensitivities and particularities of the parties and the representatives of political parties (to overcome gaps in communication or solve </a:t>
            </a:r>
            <a:r>
              <a:rPr lang="en-US" dirty="0" err="1" smtClean="0"/>
              <a:t>dillema</a:t>
            </a:r>
            <a:r>
              <a:rPr lang="en-US" dirty="0" smtClean="0"/>
              <a:t> that concur unexpectedly.  </a:t>
            </a:r>
            <a:endParaRPr lang="es-HN" dirty="0" smtClean="0"/>
          </a:p>
          <a:p>
            <a:endParaRPr lang="es-HN" dirty="0"/>
          </a:p>
        </p:txBody>
      </p:sp>
    </p:spTree>
  </p:cSld>
  <p:clrMapOvr>
    <a:masterClrMapping/>
  </p:clrMapOvr>
  <p:transition xmlns:p14="http://schemas.microsoft.com/office/powerpoint/2010/mai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HN" dirty="0" err="1" smtClean="0"/>
              <a:t>Technical</a:t>
            </a:r>
            <a:r>
              <a:rPr lang="es-HN" dirty="0" smtClean="0"/>
              <a:t> </a:t>
            </a:r>
            <a:r>
              <a:rPr lang="es-HN" dirty="0" err="1" smtClean="0"/>
              <a:t>assistance</a:t>
            </a:r>
            <a:r>
              <a:rPr lang="es-HN" dirty="0" smtClean="0"/>
              <a:t> </a:t>
            </a:r>
            <a:r>
              <a:rPr lang="es-HN" dirty="0" err="1" smtClean="0"/>
              <a:t>for</a:t>
            </a:r>
            <a:r>
              <a:rPr lang="es-HN" dirty="0" smtClean="0"/>
              <a:t> </a:t>
            </a:r>
            <a:r>
              <a:rPr lang="es-HN" dirty="0" err="1" smtClean="0"/>
              <a:t>the</a:t>
            </a:r>
            <a:r>
              <a:rPr lang="es-HN" dirty="0" smtClean="0"/>
              <a:t> </a:t>
            </a:r>
            <a:r>
              <a:rPr lang="es-HN" dirty="0" err="1" smtClean="0"/>
              <a:t>Secretariat</a:t>
            </a:r>
            <a:r>
              <a:rPr lang="es-HN" dirty="0" smtClean="0"/>
              <a:t> of </a:t>
            </a:r>
            <a:r>
              <a:rPr lang="es-HN" dirty="0" err="1" smtClean="0"/>
              <a:t>the</a:t>
            </a:r>
            <a:r>
              <a:rPr lang="es-HN" dirty="0" smtClean="0"/>
              <a:t> </a:t>
            </a:r>
            <a:r>
              <a:rPr lang="es-HN" dirty="0" err="1" smtClean="0"/>
              <a:t>Parties</a:t>
            </a:r>
            <a:r>
              <a:rPr lang="es-HN" dirty="0" smtClean="0"/>
              <a:t> </a:t>
            </a:r>
            <a:r>
              <a:rPr lang="es-HN" dirty="0" err="1" smtClean="0"/>
              <a:t>Special</a:t>
            </a:r>
            <a:r>
              <a:rPr lang="es-HN" dirty="0" smtClean="0"/>
              <a:t> </a:t>
            </a:r>
            <a:r>
              <a:rPr lang="es-HN" dirty="0" err="1" smtClean="0"/>
              <a:t>Comission</a:t>
            </a:r>
            <a:r>
              <a:rPr lang="es-HN" dirty="0" smtClean="0"/>
              <a:t> </a:t>
            </a:r>
            <a:r>
              <a:rPr lang="es-HN" dirty="0" err="1" smtClean="0"/>
              <a:t>for</a:t>
            </a:r>
            <a:r>
              <a:rPr lang="es-HN" dirty="0" smtClean="0"/>
              <a:t> </a:t>
            </a:r>
            <a:r>
              <a:rPr lang="es-HN" dirty="0" err="1" smtClean="0"/>
              <a:t>Follow</a:t>
            </a:r>
            <a:r>
              <a:rPr lang="es-HN" dirty="0" smtClean="0"/>
              <a:t>-up of </a:t>
            </a:r>
            <a:r>
              <a:rPr lang="es-HN" dirty="0" err="1" smtClean="0"/>
              <a:t>the</a:t>
            </a:r>
            <a:r>
              <a:rPr lang="es-HN" dirty="0" smtClean="0"/>
              <a:t> “Compromiso” (9 </a:t>
            </a:r>
            <a:r>
              <a:rPr lang="es-HN" dirty="0" err="1" smtClean="0"/>
              <a:t>members</a:t>
            </a:r>
            <a:r>
              <a:rPr lang="es-HN" dirty="0" smtClean="0"/>
              <a:t>)</a:t>
            </a:r>
          </a:p>
          <a:p>
            <a:pPr algn="just"/>
            <a:r>
              <a:rPr lang="es-HN" dirty="0" err="1" smtClean="0"/>
              <a:t>Evaluation</a:t>
            </a:r>
            <a:r>
              <a:rPr lang="es-HN" dirty="0" smtClean="0"/>
              <a:t> of </a:t>
            </a:r>
            <a:r>
              <a:rPr lang="es-HN" dirty="0" err="1" smtClean="0"/>
              <a:t>the</a:t>
            </a:r>
            <a:r>
              <a:rPr lang="es-HN" dirty="0" smtClean="0"/>
              <a:t> </a:t>
            </a:r>
            <a:r>
              <a:rPr lang="es-HN" dirty="0" err="1" smtClean="0"/>
              <a:t>first</a:t>
            </a:r>
            <a:r>
              <a:rPr lang="es-HN" dirty="0" smtClean="0"/>
              <a:t> </a:t>
            </a:r>
            <a:r>
              <a:rPr lang="es-HN" dirty="0" err="1" smtClean="0"/>
              <a:t>stage</a:t>
            </a:r>
            <a:r>
              <a:rPr lang="es-HN" dirty="0" smtClean="0"/>
              <a:t> of </a:t>
            </a:r>
            <a:r>
              <a:rPr lang="es-HN" dirty="0" err="1" smtClean="0"/>
              <a:t>the</a:t>
            </a:r>
            <a:r>
              <a:rPr lang="es-HN" dirty="0" smtClean="0"/>
              <a:t> </a:t>
            </a:r>
            <a:r>
              <a:rPr lang="es-HN" dirty="0" err="1" smtClean="0"/>
              <a:t>Agreement</a:t>
            </a:r>
            <a:r>
              <a:rPr lang="es-HN" dirty="0" smtClean="0"/>
              <a:t> (</a:t>
            </a:r>
            <a:r>
              <a:rPr lang="es-HN" dirty="0" err="1" smtClean="0"/>
              <a:t>during</a:t>
            </a:r>
            <a:r>
              <a:rPr lang="es-HN" dirty="0" smtClean="0"/>
              <a:t> </a:t>
            </a:r>
            <a:r>
              <a:rPr lang="es-HN" dirty="0" err="1" smtClean="0"/>
              <a:t>October</a:t>
            </a:r>
            <a:r>
              <a:rPr lang="es-HN" dirty="0" smtClean="0"/>
              <a:t> /</a:t>
            </a:r>
            <a:r>
              <a:rPr lang="es-HN" dirty="0" err="1" smtClean="0"/>
              <a:t>November</a:t>
            </a:r>
            <a:r>
              <a:rPr lang="es-HN" dirty="0" smtClean="0"/>
              <a:t> / </a:t>
            </a:r>
            <a:r>
              <a:rPr lang="es-HN" dirty="0" err="1" smtClean="0"/>
              <a:t>December</a:t>
            </a:r>
            <a:r>
              <a:rPr lang="es-HN" dirty="0" smtClean="0"/>
              <a:t> 2013 – </a:t>
            </a:r>
            <a:r>
              <a:rPr lang="es-HN" dirty="0" err="1" smtClean="0"/>
              <a:t>January</a:t>
            </a:r>
            <a:r>
              <a:rPr lang="es-HN" dirty="0" smtClean="0"/>
              <a:t> 2014)</a:t>
            </a:r>
          </a:p>
          <a:p>
            <a:pPr algn="just"/>
            <a:r>
              <a:rPr lang="es-HN" dirty="0" err="1" smtClean="0"/>
              <a:t>Preparation</a:t>
            </a:r>
            <a:r>
              <a:rPr lang="es-HN" dirty="0" smtClean="0"/>
              <a:t> of </a:t>
            </a:r>
            <a:r>
              <a:rPr lang="es-HN" dirty="0" err="1" smtClean="0"/>
              <a:t>the</a:t>
            </a:r>
            <a:r>
              <a:rPr lang="es-HN" dirty="0" smtClean="0"/>
              <a:t> </a:t>
            </a:r>
            <a:r>
              <a:rPr lang="es-HN" dirty="0" err="1" smtClean="0"/>
              <a:t>next</a:t>
            </a:r>
            <a:r>
              <a:rPr lang="es-HN" dirty="0" smtClean="0"/>
              <a:t> </a:t>
            </a:r>
            <a:r>
              <a:rPr lang="es-HN" dirty="0" err="1" smtClean="0"/>
              <a:t>stage</a:t>
            </a:r>
            <a:r>
              <a:rPr lang="es-HN" dirty="0" smtClean="0"/>
              <a:t> of dialogue </a:t>
            </a:r>
            <a:r>
              <a:rPr lang="es-HN" dirty="0" err="1" smtClean="0"/>
              <a:t>for</a:t>
            </a:r>
            <a:r>
              <a:rPr lang="es-HN" dirty="0" smtClean="0"/>
              <a:t> 2014: new Electoral </a:t>
            </a:r>
            <a:r>
              <a:rPr lang="es-HN" dirty="0" err="1" smtClean="0"/>
              <a:t>Law</a:t>
            </a:r>
            <a:r>
              <a:rPr lang="es-HN" dirty="0" smtClean="0"/>
              <a:t> and </a:t>
            </a:r>
            <a:r>
              <a:rPr lang="es-HN" dirty="0" err="1" smtClean="0"/>
              <a:t>deep</a:t>
            </a:r>
            <a:r>
              <a:rPr lang="es-HN" dirty="0" smtClean="0"/>
              <a:t> </a:t>
            </a:r>
            <a:r>
              <a:rPr lang="es-HN" dirty="0" err="1" smtClean="0"/>
              <a:t>political</a:t>
            </a:r>
            <a:r>
              <a:rPr lang="es-HN" dirty="0" smtClean="0"/>
              <a:t> </a:t>
            </a:r>
            <a:r>
              <a:rPr lang="es-HN" dirty="0" err="1" smtClean="0"/>
              <a:t>reforms</a:t>
            </a:r>
            <a:r>
              <a:rPr lang="es-HN" dirty="0" smtClean="0"/>
              <a:t> (</a:t>
            </a:r>
            <a:r>
              <a:rPr lang="es-HN" dirty="0" err="1" smtClean="0"/>
              <a:t>including</a:t>
            </a:r>
            <a:r>
              <a:rPr lang="es-HN" dirty="0" smtClean="0"/>
              <a:t> </a:t>
            </a:r>
            <a:r>
              <a:rPr lang="es-HN" dirty="0" err="1" smtClean="0"/>
              <a:t>Constitutional</a:t>
            </a:r>
            <a:r>
              <a:rPr lang="es-HN" dirty="0" smtClean="0"/>
              <a:t> </a:t>
            </a:r>
            <a:r>
              <a:rPr lang="es-HN" dirty="0" err="1" smtClean="0"/>
              <a:t>changes</a:t>
            </a:r>
            <a:r>
              <a:rPr lang="es-HN" dirty="0" smtClean="0"/>
              <a:t>) </a:t>
            </a:r>
            <a:r>
              <a:rPr lang="es-HN" dirty="0" err="1" smtClean="0"/>
              <a:t>will</a:t>
            </a:r>
            <a:r>
              <a:rPr lang="es-HN" dirty="0" smtClean="0"/>
              <a:t> </a:t>
            </a:r>
            <a:r>
              <a:rPr lang="es-HN" dirty="0" err="1" smtClean="0"/>
              <a:t>demand</a:t>
            </a:r>
            <a:r>
              <a:rPr lang="es-HN" dirty="0" smtClean="0"/>
              <a:t> </a:t>
            </a:r>
            <a:r>
              <a:rPr lang="es-HN" dirty="0" err="1" smtClean="0"/>
              <a:t>intra</a:t>
            </a:r>
            <a:r>
              <a:rPr lang="es-HN" dirty="0" smtClean="0"/>
              <a:t> and </a:t>
            </a:r>
            <a:r>
              <a:rPr lang="es-HN" dirty="0" err="1" smtClean="0"/>
              <a:t>interparty</a:t>
            </a:r>
            <a:r>
              <a:rPr lang="es-HN" dirty="0" smtClean="0"/>
              <a:t> </a:t>
            </a:r>
            <a:r>
              <a:rPr lang="es-HN" dirty="0" err="1" smtClean="0"/>
              <a:t>consultations</a:t>
            </a:r>
            <a:r>
              <a:rPr lang="es-HN" dirty="0" smtClean="0"/>
              <a:t>. </a:t>
            </a:r>
            <a:r>
              <a:rPr lang="es-HN" dirty="0" err="1" smtClean="0"/>
              <a:t>Also</a:t>
            </a:r>
            <a:r>
              <a:rPr lang="es-HN" dirty="0" smtClean="0"/>
              <a:t>, </a:t>
            </a:r>
            <a:r>
              <a:rPr lang="es-HN" dirty="0" err="1" smtClean="0"/>
              <a:t>other</a:t>
            </a:r>
            <a:r>
              <a:rPr lang="es-HN" dirty="0" smtClean="0"/>
              <a:t> </a:t>
            </a:r>
            <a:r>
              <a:rPr lang="es-HN" dirty="0" err="1" smtClean="0"/>
              <a:t>agreements</a:t>
            </a:r>
            <a:r>
              <a:rPr lang="es-HN" dirty="0" smtClean="0"/>
              <a:t> </a:t>
            </a:r>
            <a:r>
              <a:rPr lang="es-HN" dirty="0" err="1" smtClean="0"/>
              <a:t>to</a:t>
            </a:r>
            <a:r>
              <a:rPr lang="es-HN" dirty="0" smtClean="0"/>
              <a:t> </a:t>
            </a:r>
            <a:r>
              <a:rPr lang="es-HN" dirty="0" err="1" smtClean="0"/>
              <a:t>address</a:t>
            </a:r>
            <a:r>
              <a:rPr lang="es-HN" dirty="0" smtClean="0"/>
              <a:t> </a:t>
            </a:r>
            <a:r>
              <a:rPr lang="es-HN" dirty="0" err="1" smtClean="0"/>
              <a:t>main</a:t>
            </a:r>
            <a:r>
              <a:rPr lang="es-HN" dirty="0" smtClean="0"/>
              <a:t> </a:t>
            </a:r>
            <a:r>
              <a:rPr lang="es-HN" dirty="0" err="1" smtClean="0"/>
              <a:t>problems</a:t>
            </a:r>
            <a:r>
              <a:rPr lang="es-HN" dirty="0" smtClean="0"/>
              <a:t> of </a:t>
            </a:r>
            <a:r>
              <a:rPr lang="es-HN" dirty="0" err="1" smtClean="0"/>
              <a:t>the</a:t>
            </a:r>
            <a:r>
              <a:rPr lang="es-HN" dirty="0" smtClean="0"/>
              <a:t> country (fiscal and </a:t>
            </a:r>
            <a:r>
              <a:rPr lang="es-HN" dirty="0" err="1" smtClean="0"/>
              <a:t>other</a:t>
            </a:r>
            <a:r>
              <a:rPr lang="es-HN" dirty="0" smtClean="0"/>
              <a:t> </a:t>
            </a:r>
            <a:r>
              <a:rPr lang="es-HN" dirty="0" err="1" smtClean="0"/>
              <a:t>structural</a:t>
            </a:r>
            <a:r>
              <a:rPr lang="es-HN" smtClean="0"/>
              <a:t> issues).</a:t>
            </a:r>
            <a:endParaRPr lang="es-HN" dirty="0" smtClean="0"/>
          </a:p>
          <a:p>
            <a:endParaRPr lang="es-HN" dirty="0"/>
          </a:p>
        </p:txBody>
      </p:sp>
      <p:sp>
        <p:nvSpPr>
          <p:cNvPr id="4" name="1 Título"/>
          <p:cNvSpPr>
            <a:spLocks noGrp="1"/>
          </p:cNvSpPr>
          <p:nvPr>
            <p:ph type="title"/>
          </p:nvPr>
        </p:nvSpPr>
        <p:spPr>
          <a:xfrm>
            <a:off x="309716" y="693174"/>
            <a:ext cx="8258022" cy="1035614"/>
          </a:xfrm>
        </p:spPr>
        <p:txBody>
          <a:bodyPr>
            <a:normAutofit/>
          </a:bodyPr>
          <a:lstStyle/>
          <a:p>
            <a:r>
              <a:rPr lang="en-GB" sz="3200" dirty="0" smtClean="0"/>
              <a:t>Next steps...</a:t>
            </a:r>
            <a:endParaRPr lang="es-HN" sz="3200" dirty="0"/>
          </a:p>
        </p:txBody>
      </p:sp>
    </p:spTree>
  </p:cSld>
  <p:clrMapOvr>
    <a:masterClrMapping/>
  </p:clrMapOvr>
  <p:transition xmlns:p14="http://schemas.microsoft.com/office/powerpoint/2010/mai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2"/>
          <p:cNvSpPr>
            <a:spLocks noGrp="1" noChangeArrowheads="1"/>
          </p:cNvSpPr>
          <p:nvPr>
            <p:ph type="subTitle" idx="1"/>
          </p:nvPr>
        </p:nvSpPr>
        <p:spPr>
          <a:xfrm>
            <a:off x="641554" y="3592718"/>
            <a:ext cx="2883311" cy="1439862"/>
          </a:xfrm>
        </p:spPr>
        <p:txBody>
          <a:bodyPr/>
          <a:lstStyle/>
          <a:p>
            <a:r>
              <a:rPr lang="es-HN" sz="4400" dirty="0" smtClean="0"/>
              <a:t>¡Gracias!</a:t>
            </a:r>
            <a:endParaRPr lang="es-HN" sz="4400" dirty="0"/>
          </a:p>
        </p:txBody>
      </p:sp>
      <p:sp>
        <p:nvSpPr>
          <p:cNvPr id="4" name="3 CuadroTexto"/>
          <p:cNvSpPr txBox="1"/>
          <p:nvPr/>
        </p:nvSpPr>
        <p:spPr>
          <a:xfrm>
            <a:off x="5574889" y="5250427"/>
            <a:ext cx="3244645" cy="1384995"/>
          </a:xfrm>
          <a:prstGeom prst="rect">
            <a:avLst/>
          </a:prstGeom>
          <a:noFill/>
        </p:spPr>
        <p:txBody>
          <a:bodyPr wrap="square" rtlCol="0">
            <a:spAutoFit/>
          </a:bodyPr>
          <a:lstStyle/>
          <a:p>
            <a:r>
              <a:rPr lang="es-HN" sz="1400" b="1" dirty="0" smtClean="0"/>
              <a:t>NIMD Honduras</a:t>
            </a:r>
          </a:p>
          <a:p>
            <a:r>
              <a:rPr lang="es-HN" sz="1400" dirty="0" smtClean="0"/>
              <a:t>Edificio Plaza Azul, Tercer Nivel No.36</a:t>
            </a:r>
            <a:br>
              <a:rPr lang="es-HN" sz="1400" dirty="0" smtClean="0"/>
            </a:br>
            <a:r>
              <a:rPr lang="es-HN" sz="1400" dirty="0" smtClean="0"/>
              <a:t>Col. Lomas del Guijarro Sur, </a:t>
            </a:r>
            <a:br>
              <a:rPr lang="es-HN" sz="1400" dirty="0" smtClean="0"/>
            </a:br>
            <a:r>
              <a:rPr lang="es-HN" sz="1400" dirty="0" smtClean="0"/>
              <a:t>esquina Ave. Berlín y Calle Viena</a:t>
            </a:r>
            <a:br>
              <a:rPr lang="es-HN" sz="1400" dirty="0" smtClean="0"/>
            </a:br>
            <a:r>
              <a:rPr lang="es-HN" sz="1400" dirty="0" smtClean="0"/>
              <a:t>Tegucigalpa, MDC; Honduras, C.A.</a:t>
            </a:r>
            <a:br>
              <a:rPr lang="es-HN" sz="1400" dirty="0" smtClean="0"/>
            </a:br>
            <a:r>
              <a:rPr lang="es-HN" sz="1400" dirty="0" smtClean="0"/>
              <a:t>Tel: (504) 2231-3194</a:t>
            </a:r>
            <a:endParaRPr lang="es-HN" dirty="0"/>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sz="3200" dirty="0" smtClean="0"/>
              <a:t/>
            </a:r>
            <a:br>
              <a:rPr lang="es-HN" sz="3200" dirty="0" smtClean="0"/>
            </a:br>
            <a:r>
              <a:rPr lang="es-HN" sz="3200" dirty="0" err="1" smtClean="0"/>
              <a:t>Some</a:t>
            </a:r>
            <a:r>
              <a:rPr lang="es-HN" sz="3200" dirty="0" smtClean="0"/>
              <a:t> </a:t>
            </a:r>
            <a:r>
              <a:rPr lang="es-HN" sz="3200" dirty="0" err="1" smtClean="0"/>
              <a:t>relevant</a:t>
            </a:r>
            <a:r>
              <a:rPr lang="es-HN" sz="3200" dirty="0" smtClean="0"/>
              <a:t> data…</a:t>
            </a:r>
            <a:endParaRPr lang="es-HN" sz="3200" dirty="0"/>
          </a:p>
        </p:txBody>
      </p:sp>
      <p:sp>
        <p:nvSpPr>
          <p:cNvPr id="3" name="2 Marcador de contenido"/>
          <p:cNvSpPr>
            <a:spLocks noGrp="1"/>
          </p:cNvSpPr>
          <p:nvPr>
            <p:ph idx="1"/>
          </p:nvPr>
        </p:nvSpPr>
        <p:spPr/>
        <p:txBody>
          <a:bodyPr/>
          <a:lstStyle/>
          <a:p>
            <a:pPr algn="just"/>
            <a:r>
              <a:rPr lang="es-ES" dirty="0" smtClean="0"/>
              <a:t>Honduras </a:t>
            </a:r>
            <a:r>
              <a:rPr lang="es-ES" dirty="0" err="1" smtClean="0"/>
              <a:t>is</a:t>
            </a:r>
            <a:r>
              <a:rPr lang="es-ES" dirty="0" smtClean="0"/>
              <a:t> a </a:t>
            </a:r>
            <a:r>
              <a:rPr lang="es-ES" dirty="0" err="1" smtClean="0"/>
              <a:t>Republic</a:t>
            </a:r>
            <a:r>
              <a:rPr lang="es-ES" dirty="0" smtClean="0"/>
              <a:t> </a:t>
            </a:r>
            <a:r>
              <a:rPr lang="es-ES" dirty="0" err="1" smtClean="0"/>
              <a:t>located</a:t>
            </a:r>
            <a:r>
              <a:rPr lang="es-ES" dirty="0" smtClean="0"/>
              <a:t> in Central </a:t>
            </a:r>
            <a:r>
              <a:rPr lang="es-ES" dirty="0" err="1" smtClean="0"/>
              <a:t>America</a:t>
            </a:r>
            <a:r>
              <a:rPr lang="es-ES" dirty="0" smtClean="0"/>
              <a:t>. </a:t>
            </a:r>
            <a:r>
              <a:rPr lang="es-ES" dirty="0" err="1" smtClean="0"/>
              <a:t>Territory</a:t>
            </a:r>
            <a:r>
              <a:rPr lang="es-ES" dirty="0" smtClean="0"/>
              <a:t>: 112,492 Km 2. </a:t>
            </a:r>
            <a:r>
              <a:rPr lang="es-ES" dirty="0" err="1" smtClean="0"/>
              <a:t>Population</a:t>
            </a:r>
            <a:r>
              <a:rPr lang="es-ES" dirty="0" smtClean="0"/>
              <a:t>: </a:t>
            </a:r>
            <a:r>
              <a:rPr lang="es-ES" dirty="0" err="1" smtClean="0"/>
              <a:t>exceeds</a:t>
            </a:r>
            <a:r>
              <a:rPr lang="es-ES" dirty="0" smtClean="0"/>
              <a:t> 8 </a:t>
            </a:r>
            <a:r>
              <a:rPr lang="es-ES" dirty="0" err="1" smtClean="0"/>
              <a:t>million</a:t>
            </a:r>
            <a:r>
              <a:rPr lang="es-ES" dirty="0" smtClean="0"/>
              <a:t>.</a:t>
            </a:r>
          </a:p>
          <a:p>
            <a:pPr algn="just"/>
            <a:r>
              <a:rPr lang="es-ES" dirty="0" smtClean="0"/>
              <a:t>66 % </a:t>
            </a:r>
            <a:r>
              <a:rPr lang="es-ES" dirty="0" err="1" smtClean="0"/>
              <a:t>population</a:t>
            </a:r>
            <a:r>
              <a:rPr lang="es-ES" dirty="0" smtClean="0"/>
              <a:t> </a:t>
            </a:r>
            <a:r>
              <a:rPr lang="es-ES" dirty="0" err="1" smtClean="0"/>
              <a:t>under</a:t>
            </a:r>
            <a:r>
              <a:rPr lang="es-ES" dirty="0" smtClean="0"/>
              <a:t> </a:t>
            </a:r>
            <a:r>
              <a:rPr lang="es-ES" dirty="0" err="1" smtClean="0"/>
              <a:t>poverty</a:t>
            </a:r>
            <a:r>
              <a:rPr lang="es-ES" dirty="0" smtClean="0"/>
              <a:t> </a:t>
            </a:r>
            <a:r>
              <a:rPr lang="es-ES" dirty="0" err="1" smtClean="0"/>
              <a:t>level</a:t>
            </a:r>
            <a:r>
              <a:rPr lang="es-ES" dirty="0" smtClean="0"/>
              <a:t>; social </a:t>
            </a:r>
            <a:r>
              <a:rPr lang="es-ES" dirty="0" err="1" smtClean="0"/>
              <a:t>inequality</a:t>
            </a:r>
            <a:r>
              <a:rPr lang="es-ES" dirty="0" smtClean="0"/>
              <a:t> (</a:t>
            </a:r>
            <a:r>
              <a:rPr lang="es-ES" dirty="0" err="1" smtClean="0"/>
              <a:t>Gini</a:t>
            </a:r>
            <a:r>
              <a:rPr lang="es-ES" dirty="0" smtClean="0"/>
              <a:t> </a:t>
            </a:r>
            <a:r>
              <a:rPr lang="es-ES" dirty="0" err="1" smtClean="0"/>
              <a:t>Coefficient</a:t>
            </a:r>
            <a:r>
              <a:rPr lang="es-ES" dirty="0" smtClean="0"/>
              <a:t> 2011 0.58). Per cápita INB 1,970 USD, </a:t>
            </a:r>
            <a:r>
              <a:rPr lang="es-ES" dirty="0" err="1" smtClean="0"/>
              <a:t>economic</a:t>
            </a:r>
            <a:r>
              <a:rPr lang="es-ES" dirty="0" smtClean="0"/>
              <a:t> </a:t>
            </a:r>
            <a:r>
              <a:rPr lang="es-ES" dirty="0" err="1" smtClean="0"/>
              <a:t>growth</a:t>
            </a:r>
            <a:r>
              <a:rPr lang="es-ES" dirty="0" smtClean="0"/>
              <a:t> (circa 3%), </a:t>
            </a:r>
            <a:r>
              <a:rPr lang="es-ES" dirty="0" err="1" smtClean="0"/>
              <a:t>highly</a:t>
            </a:r>
            <a:r>
              <a:rPr lang="es-ES" dirty="0" smtClean="0"/>
              <a:t> </a:t>
            </a:r>
            <a:r>
              <a:rPr lang="es-ES" dirty="0" err="1" smtClean="0"/>
              <a:t>dependant</a:t>
            </a:r>
            <a:r>
              <a:rPr lang="es-ES" dirty="0" smtClean="0"/>
              <a:t> </a:t>
            </a:r>
            <a:r>
              <a:rPr lang="es-ES" dirty="0" err="1" smtClean="0"/>
              <a:t>on</a:t>
            </a:r>
            <a:r>
              <a:rPr lang="es-ES" dirty="0" smtClean="0"/>
              <a:t> </a:t>
            </a:r>
            <a:r>
              <a:rPr lang="es-ES" dirty="0" err="1" smtClean="0"/>
              <a:t>exportations</a:t>
            </a:r>
            <a:r>
              <a:rPr lang="es-ES" dirty="0" smtClean="0"/>
              <a:t> of </a:t>
            </a:r>
            <a:r>
              <a:rPr lang="es-ES" dirty="0" err="1" smtClean="0"/>
              <a:t>agriculture</a:t>
            </a:r>
            <a:r>
              <a:rPr lang="es-ES" dirty="0" smtClean="0"/>
              <a:t> </a:t>
            </a:r>
            <a:r>
              <a:rPr lang="es-ES" dirty="0" err="1" smtClean="0"/>
              <a:t>products</a:t>
            </a:r>
            <a:r>
              <a:rPr lang="es-ES" dirty="0" smtClean="0"/>
              <a:t> (</a:t>
            </a:r>
            <a:r>
              <a:rPr lang="es-ES" dirty="0" err="1" smtClean="0"/>
              <a:t>coffee</a:t>
            </a:r>
            <a:r>
              <a:rPr lang="es-ES" dirty="0" smtClean="0"/>
              <a:t>, tropical </a:t>
            </a:r>
            <a:r>
              <a:rPr lang="es-ES" dirty="0" err="1" smtClean="0"/>
              <a:t>fruit</a:t>
            </a:r>
            <a:r>
              <a:rPr lang="es-ES" dirty="0" smtClean="0"/>
              <a:t>, </a:t>
            </a:r>
            <a:r>
              <a:rPr lang="es-ES" dirty="0" err="1" smtClean="0"/>
              <a:t>cane</a:t>
            </a:r>
            <a:r>
              <a:rPr lang="es-ES" dirty="0" smtClean="0"/>
              <a:t>), </a:t>
            </a:r>
            <a:r>
              <a:rPr lang="es-ES" dirty="0" err="1" smtClean="0"/>
              <a:t>clothing</a:t>
            </a:r>
            <a:r>
              <a:rPr lang="es-ES" dirty="0" smtClean="0"/>
              <a:t> </a:t>
            </a:r>
            <a:r>
              <a:rPr lang="es-ES" dirty="0" err="1" smtClean="0"/>
              <a:t>production</a:t>
            </a:r>
            <a:r>
              <a:rPr lang="es-ES" dirty="0" smtClean="0"/>
              <a:t> and </a:t>
            </a:r>
            <a:r>
              <a:rPr lang="es-ES" dirty="0" err="1" smtClean="0"/>
              <a:t>minerals</a:t>
            </a:r>
            <a:r>
              <a:rPr lang="es-ES" dirty="0" smtClean="0"/>
              <a:t>. </a:t>
            </a:r>
            <a:r>
              <a:rPr lang="es-ES" dirty="0" err="1" smtClean="0"/>
              <a:t>Migrants</a:t>
            </a:r>
            <a:r>
              <a:rPr lang="es-ES" dirty="0" smtClean="0"/>
              <a:t> </a:t>
            </a:r>
            <a:r>
              <a:rPr lang="es-ES" dirty="0" err="1" smtClean="0"/>
              <a:t>remittances</a:t>
            </a:r>
            <a:r>
              <a:rPr lang="es-ES" dirty="0" smtClean="0"/>
              <a:t> are </a:t>
            </a:r>
            <a:r>
              <a:rPr lang="es-ES" dirty="0" err="1" smtClean="0"/>
              <a:t>also</a:t>
            </a:r>
            <a:r>
              <a:rPr lang="es-ES" dirty="0" smtClean="0"/>
              <a:t> </a:t>
            </a:r>
            <a:r>
              <a:rPr lang="es-ES" dirty="0" err="1" smtClean="0"/>
              <a:t>relevant</a:t>
            </a:r>
            <a:r>
              <a:rPr lang="es-ES" dirty="0" smtClean="0"/>
              <a:t> </a:t>
            </a:r>
            <a:r>
              <a:rPr lang="es-ES" dirty="0" err="1" smtClean="0"/>
              <a:t>for</a:t>
            </a:r>
            <a:r>
              <a:rPr lang="es-ES" dirty="0" smtClean="0"/>
              <a:t> </a:t>
            </a:r>
            <a:r>
              <a:rPr lang="es-ES" dirty="0" err="1" smtClean="0"/>
              <a:t>internal</a:t>
            </a:r>
            <a:r>
              <a:rPr lang="es-ES" dirty="0" smtClean="0"/>
              <a:t> </a:t>
            </a:r>
            <a:r>
              <a:rPr lang="es-ES" dirty="0" err="1" smtClean="0"/>
              <a:t>Economy</a:t>
            </a:r>
            <a:r>
              <a:rPr lang="es-HN" dirty="0" smtClean="0"/>
              <a:t>.</a:t>
            </a:r>
          </a:p>
          <a:p>
            <a:pPr algn="just"/>
            <a:r>
              <a:rPr lang="es-HN" dirty="0" err="1" smtClean="0"/>
              <a:t>After</a:t>
            </a:r>
            <a:r>
              <a:rPr lang="es-HN" dirty="0" smtClean="0"/>
              <a:t> </a:t>
            </a:r>
            <a:r>
              <a:rPr lang="es-HN" dirty="0" err="1" smtClean="0"/>
              <a:t>decades</a:t>
            </a:r>
            <a:r>
              <a:rPr lang="es-HN" dirty="0" smtClean="0"/>
              <a:t> of </a:t>
            </a:r>
            <a:r>
              <a:rPr lang="es-HN" dirty="0" err="1" smtClean="0"/>
              <a:t>military</a:t>
            </a:r>
            <a:r>
              <a:rPr lang="es-HN" dirty="0" smtClean="0"/>
              <a:t> </a:t>
            </a:r>
            <a:r>
              <a:rPr lang="es-HN" dirty="0" err="1" smtClean="0"/>
              <a:t>governments</a:t>
            </a:r>
            <a:r>
              <a:rPr lang="es-HN" dirty="0" smtClean="0"/>
              <a:t>, </a:t>
            </a:r>
            <a:r>
              <a:rPr lang="es-HN" dirty="0" err="1" smtClean="0"/>
              <a:t>returned</a:t>
            </a:r>
            <a:r>
              <a:rPr lang="es-HN" dirty="0" smtClean="0"/>
              <a:t> </a:t>
            </a:r>
            <a:r>
              <a:rPr lang="es-HN" dirty="0" err="1" smtClean="0"/>
              <a:t>to</a:t>
            </a:r>
            <a:r>
              <a:rPr lang="es-HN" dirty="0" smtClean="0"/>
              <a:t> </a:t>
            </a:r>
            <a:r>
              <a:rPr lang="es-HN" dirty="0" err="1" smtClean="0"/>
              <a:t>civilian</a:t>
            </a:r>
            <a:r>
              <a:rPr lang="es-HN" dirty="0" smtClean="0"/>
              <a:t> rule in 1980. A new </a:t>
            </a:r>
            <a:r>
              <a:rPr lang="es-HN" dirty="0" err="1" smtClean="0"/>
              <a:t>Constitution</a:t>
            </a:r>
            <a:r>
              <a:rPr lang="es-HN" dirty="0" smtClean="0"/>
              <a:t> </a:t>
            </a:r>
            <a:r>
              <a:rPr lang="es-HN" dirty="0" err="1" smtClean="0"/>
              <a:t>was</a:t>
            </a:r>
            <a:r>
              <a:rPr lang="es-HN" dirty="0" smtClean="0"/>
              <a:t> </a:t>
            </a:r>
            <a:r>
              <a:rPr lang="es-HN" dirty="0" err="1" smtClean="0"/>
              <a:t>approved</a:t>
            </a:r>
            <a:r>
              <a:rPr lang="es-HN" dirty="0" smtClean="0"/>
              <a:t> in 1982</a:t>
            </a:r>
          </a:p>
          <a:p>
            <a:endParaRPr lang="es-HN" dirty="0" smtClean="0"/>
          </a:p>
          <a:p>
            <a:endParaRPr lang="es-HN" dirty="0"/>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sz="2800" dirty="0" err="1" smtClean="0"/>
              <a:t>Brief</a:t>
            </a:r>
            <a:r>
              <a:rPr lang="es-HN" sz="2800" dirty="0" smtClean="0"/>
              <a:t> </a:t>
            </a:r>
            <a:r>
              <a:rPr lang="es-HN" sz="2800" dirty="0" err="1" smtClean="0"/>
              <a:t>Historical</a:t>
            </a:r>
            <a:r>
              <a:rPr lang="es-HN" sz="2800" dirty="0" smtClean="0"/>
              <a:t> </a:t>
            </a:r>
            <a:r>
              <a:rPr lang="es-HN" sz="2800" dirty="0" err="1" smtClean="0"/>
              <a:t>Background</a:t>
            </a:r>
            <a:r>
              <a:rPr lang="es-HN" sz="2800" dirty="0" smtClean="0"/>
              <a:t> of “</a:t>
            </a:r>
            <a:r>
              <a:rPr lang="es-HN" sz="2800" dirty="0" err="1" smtClean="0"/>
              <a:t>Acuerdismo</a:t>
            </a:r>
            <a:r>
              <a:rPr lang="es-HN" sz="2800" dirty="0" smtClean="0"/>
              <a:t>” (</a:t>
            </a:r>
            <a:r>
              <a:rPr lang="es-HN" sz="2800" dirty="0" err="1" smtClean="0"/>
              <a:t>culture</a:t>
            </a:r>
            <a:r>
              <a:rPr lang="es-HN" sz="2800" dirty="0" smtClean="0"/>
              <a:t> of </a:t>
            </a:r>
            <a:r>
              <a:rPr lang="es-HN" sz="2800" dirty="0" err="1" smtClean="0"/>
              <a:t>political</a:t>
            </a:r>
            <a:r>
              <a:rPr lang="es-HN" sz="2800" dirty="0" smtClean="0"/>
              <a:t> </a:t>
            </a:r>
            <a:r>
              <a:rPr lang="es-HN" sz="2800" dirty="0" err="1" smtClean="0"/>
              <a:t>agreements</a:t>
            </a:r>
            <a:r>
              <a:rPr lang="es-HN" sz="2800" dirty="0" smtClean="0"/>
              <a:t>)</a:t>
            </a:r>
            <a:endParaRPr lang="es-HN" sz="2800" dirty="0"/>
          </a:p>
        </p:txBody>
      </p:sp>
      <p:sp>
        <p:nvSpPr>
          <p:cNvPr id="3" name="2 Marcador de contenido"/>
          <p:cNvSpPr>
            <a:spLocks noGrp="1"/>
          </p:cNvSpPr>
          <p:nvPr>
            <p:ph idx="1"/>
          </p:nvPr>
        </p:nvSpPr>
        <p:spPr/>
        <p:txBody>
          <a:bodyPr/>
          <a:lstStyle/>
          <a:p>
            <a:pPr algn="just">
              <a:buFont typeface="Wingdings" pitchFamily="2" charset="2"/>
              <a:buChar char="q"/>
            </a:pPr>
            <a:r>
              <a:rPr lang="es-HN" dirty="0" smtClean="0"/>
              <a:t> </a:t>
            </a:r>
            <a:r>
              <a:rPr lang="es-HN" dirty="0" err="1" smtClean="0"/>
              <a:t>Traditional</a:t>
            </a:r>
            <a:r>
              <a:rPr lang="es-HN" dirty="0" smtClean="0"/>
              <a:t> “</a:t>
            </a:r>
            <a:r>
              <a:rPr lang="es-HN" dirty="0" err="1" smtClean="0"/>
              <a:t>Acuerdismo</a:t>
            </a:r>
            <a:r>
              <a:rPr lang="es-HN" dirty="0" smtClean="0"/>
              <a:t>”: </a:t>
            </a:r>
            <a:r>
              <a:rPr lang="es-HN" dirty="0" err="1" smtClean="0"/>
              <a:t>to</a:t>
            </a:r>
            <a:r>
              <a:rPr lang="es-HN" dirty="0" smtClean="0"/>
              <a:t> </a:t>
            </a:r>
            <a:r>
              <a:rPr lang="es-HN" dirty="0" err="1" smtClean="0"/>
              <a:t>resolve</a:t>
            </a:r>
            <a:r>
              <a:rPr lang="es-HN" dirty="0" smtClean="0"/>
              <a:t> </a:t>
            </a:r>
            <a:r>
              <a:rPr lang="es-HN" dirty="0" err="1" smtClean="0"/>
              <a:t>political</a:t>
            </a:r>
            <a:r>
              <a:rPr lang="es-HN" dirty="0" smtClean="0"/>
              <a:t> crisis </a:t>
            </a:r>
            <a:r>
              <a:rPr lang="es-HN" dirty="0" err="1" smtClean="0"/>
              <a:t>or</a:t>
            </a:r>
            <a:r>
              <a:rPr lang="es-HN" dirty="0" smtClean="0"/>
              <a:t> </a:t>
            </a:r>
            <a:r>
              <a:rPr lang="es-HN" dirty="0" err="1" smtClean="0"/>
              <a:t>promote</a:t>
            </a:r>
            <a:r>
              <a:rPr lang="es-HN" dirty="0" smtClean="0"/>
              <a:t> </a:t>
            </a:r>
            <a:r>
              <a:rPr lang="es-HN" dirty="0" err="1" smtClean="0"/>
              <a:t>political</a:t>
            </a:r>
            <a:r>
              <a:rPr lang="es-HN" dirty="0" smtClean="0"/>
              <a:t> </a:t>
            </a:r>
            <a:r>
              <a:rPr lang="es-HN" dirty="0" err="1" smtClean="0"/>
              <a:t>reform</a:t>
            </a:r>
            <a:r>
              <a:rPr lang="es-HN" dirty="0" smtClean="0"/>
              <a:t>. </a:t>
            </a:r>
            <a:r>
              <a:rPr lang="es-HN" dirty="0" err="1" smtClean="0"/>
              <a:t>Examples</a:t>
            </a:r>
            <a:r>
              <a:rPr lang="es-HN" dirty="0" smtClean="0"/>
              <a:t>: 1985  (“</a:t>
            </a:r>
            <a:r>
              <a:rPr lang="es-HN" dirty="0" err="1" smtClean="0"/>
              <a:t>Option</a:t>
            </a:r>
            <a:r>
              <a:rPr lang="es-HN" dirty="0" smtClean="0"/>
              <a:t> B”) and 2001 (</a:t>
            </a:r>
            <a:r>
              <a:rPr lang="es-HN" dirty="0" err="1" smtClean="0"/>
              <a:t>Agreement</a:t>
            </a:r>
            <a:r>
              <a:rPr lang="es-HN" dirty="0" smtClean="0"/>
              <a:t> </a:t>
            </a:r>
            <a:r>
              <a:rPr lang="es-HN" dirty="0" err="1" smtClean="0"/>
              <a:t>among</a:t>
            </a:r>
            <a:r>
              <a:rPr lang="es-HN" dirty="0" smtClean="0"/>
              <a:t> </a:t>
            </a:r>
            <a:r>
              <a:rPr lang="es-HN" dirty="0" err="1" smtClean="0"/>
              <a:t>presidential</a:t>
            </a:r>
            <a:r>
              <a:rPr lang="es-HN" dirty="0" smtClean="0"/>
              <a:t> </a:t>
            </a:r>
            <a:r>
              <a:rPr lang="es-HN" dirty="0" err="1" smtClean="0"/>
              <a:t>candidates</a:t>
            </a:r>
            <a:r>
              <a:rPr lang="es-HN" dirty="0" smtClean="0"/>
              <a:t>)</a:t>
            </a:r>
          </a:p>
          <a:p>
            <a:pPr algn="just">
              <a:buFont typeface="Wingdings" pitchFamily="2" charset="2"/>
              <a:buChar char="q"/>
            </a:pPr>
            <a:r>
              <a:rPr lang="es-HN" dirty="0" smtClean="0"/>
              <a:t>2005: </a:t>
            </a:r>
            <a:r>
              <a:rPr lang="es-HN" dirty="0" err="1" smtClean="0"/>
              <a:t>Political</a:t>
            </a:r>
            <a:r>
              <a:rPr lang="es-HN" dirty="0" smtClean="0"/>
              <a:t> </a:t>
            </a:r>
            <a:r>
              <a:rPr lang="es-HN" dirty="0" err="1" smtClean="0"/>
              <a:t>Agreement</a:t>
            </a:r>
            <a:r>
              <a:rPr lang="es-HN" dirty="0" smtClean="0"/>
              <a:t> </a:t>
            </a:r>
            <a:r>
              <a:rPr lang="es-HN" dirty="0" err="1" smtClean="0"/>
              <a:t>was</a:t>
            </a:r>
            <a:r>
              <a:rPr lang="es-HN" dirty="0" smtClean="0"/>
              <a:t> </a:t>
            </a:r>
            <a:r>
              <a:rPr lang="es-HN" dirty="0" err="1" smtClean="0"/>
              <a:t>fully</a:t>
            </a:r>
            <a:r>
              <a:rPr lang="es-HN" dirty="0" smtClean="0"/>
              <a:t> </a:t>
            </a:r>
            <a:r>
              <a:rPr lang="es-HN" dirty="0" err="1" smtClean="0"/>
              <a:t>negotiated</a:t>
            </a:r>
            <a:r>
              <a:rPr lang="es-HN" dirty="0" smtClean="0"/>
              <a:t> </a:t>
            </a:r>
            <a:r>
              <a:rPr lang="es-HN" dirty="0" err="1" smtClean="0"/>
              <a:t>but</a:t>
            </a:r>
            <a:r>
              <a:rPr lang="es-HN" dirty="0" smtClean="0"/>
              <a:t> </a:t>
            </a:r>
            <a:r>
              <a:rPr lang="es-HN" dirty="0" err="1" smtClean="0"/>
              <a:t>was</a:t>
            </a:r>
            <a:r>
              <a:rPr lang="es-HN" dirty="0" smtClean="0"/>
              <a:t> </a:t>
            </a:r>
            <a:r>
              <a:rPr lang="es-HN" dirty="0" err="1" smtClean="0"/>
              <a:t>not</a:t>
            </a:r>
            <a:r>
              <a:rPr lang="es-HN" dirty="0" smtClean="0"/>
              <a:t> </a:t>
            </a:r>
            <a:r>
              <a:rPr lang="es-HN" dirty="0" err="1" smtClean="0"/>
              <a:t>signed</a:t>
            </a:r>
            <a:r>
              <a:rPr lang="es-HN" dirty="0" smtClean="0"/>
              <a:t>. “</a:t>
            </a:r>
            <a:r>
              <a:rPr lang="es-HN" dirty="0" err="1" smtClean="0"/>
              <a:t>Acuerdismo</a:t>
            </a:r>
            <a:r>
              <a:rPr lang="es-HN" dirty="0" smtClean="0"/>
              <a:t>” </a:t>
            </a:r>
          </a:p>
          <a:p>
            <a:pPr algn="just">
              <a:buFont typeface="Wingdings" pitchFamily="2" charset="2"/>
              <a:buChar char="q"/>
            </a:pPr>
            <a:r>
              <a:rPr lang="es-HN" dirty="0" smtClean="0"/>
              <a:t>2009 (June): </a:t>
            </a:r>
            <a:r>
              <a:rPr lang="es-HN" dirty="0" err="1" smtClean="0"/>
              <a:t>Political</a:t>
            </a:r>
            <a:r>
              <a:rPr lang="es-HN" dirty="0" smtClean="0"/>
              <a:t> crisis: </a:t>
            </a:r>
            <a:r>
              <a:rPr lang="es-HN" dirty="0" err="1" smtClean="0"/>
              <a:t>President</a:t>
            </a:r>
            <a:r>
              <a:rPr lang="es-HN" dirty="0" smtClean="0"/>
              <a:t> Zelaya </a:t>
            </a:r>
            <a:r>
              <a:rPr lang="es-HN" dirty="0" err="1" smtClean="0"/>
              <a:t>ousted</a:t>
            </a:r>
            <a:r>
              <a:rPr lang="es-HN" dirty="0" smtClean="0"/>
              <a:t> </a:t>
            </a:r>
            <a:r>
              <a:rPr lang="es-HN" dirty="0" err="1" smtClean="0"/>
              <a:t>by</a:t>
            </a:r>
            <a:r>
              <a:rPr lang="es-HN" dirty="0" smtClean="0"/>
              <a:t> </a:t>
            </a:r>
            <a:r>
              <a:rPr lang="es-HN" dirty="0" err="1" smtClean="0"/>
              <a:t>Armed</a:t>
            </a:r>
            <a:r>
              <a:rPr lang="es-HN" dirty="0" smtClean="0"/>
              <a:t> </a:t>
            </a:r>
            <a:r>
              <a:rPr lang="es-HN" dirty="0" err="1" smtClean="0"/>
              <a:t>Forces</a:t>
            </a:r>
            <a:r>
              <a:rPr lang="es-HN" dirty="0" smtClean="0"/>
              <a:t> and </a:t>
            </a:r>
            <a:r>
              <a:rPr lang="es-HN" dirty="0" err="1" smtClean="0"/>
              <a:t>legislative</a:t>
            </a:r>
            <a:r>
              <a:rPr lang="es-HN" dirty="0" smtClean="0"/>
              <a:t>/</a:t>
            </a:r>
            <a:r>
              <a:rPr lang="es-HN" dirty="0" err="1" smtClean="0"/>
              <a:t>judiciary</a:t>
            </a:r>
            <a:r>
              <a:rPr lang="es-HN" dirty="0" smtClean="0"/>
              <a:t> </a:t>
            </a:r>
            <a:r>
              <a:rPr lang="es-HN" dirty="0" err="1" smtClean="0"/>
              <a:t>branches</a:t>
            </a:r>
            <a:r>
              <a:rPr lang="es-HN" dirty="0" smtClean="0"/>
              <a:t>.</a:t>
            </a:r>
          </a:p>
          <a:p>
            <a:pPr algn="just">
              <a:buFont typeface="Wingdings" pitchFamily="2" charset="2"/>
              <a:buChar char="q"/>
            </a:pPr>
            <a:r>
              <a:rPr lang="es-HN" dirty="0" smtClean="0"/>
              <a:t> 2009 (</a:t>
            </a:r>
            <a:r>
              <a:rPr lang="es-HN" dirty="0" err="1" smtClean="0"/>
              <a:t>Nov</a:t>
            </a:r>
            <a:r>
              <a:rPr lang="es-HN" dirty="0" smtClean="0"/>
              <a:t>): </a:t>
            </a:r>
            <a:r>
              <a:rPr lang="es-HN" dirty="0" err="1" smtClean="0"/>
              <a:t>President</a:t>
            </a:r>
            <a:r>
              <a:rPr lang="es-HN" dirty="0" smtClean="0"/>
              <a:t> Lobo </a:t>
            </a:r>
            <a:r>
              <a:rPr lang="es-HN" dirty="0" err="1" smtClean="0"/>
              <a:t>elected</a:t>
            </a:r>
            <a:endParaRPr lang="es-HN" dirty="0" smtClean="0"/>
          </a:p>
          <a:p>
            <a:pPr algn="just">
              <a:buFont typeface="Wingdings" pitchFamily="2" charset="2"/>
              <a:buChar char="q"/>
            </a:pPr>
            <a:r>
              <a:rPr lang="es-HN" dirty="0" smtClean="0"/>
              <a:t>2011 (</a:t>
            </a:r>
            <a:r>
              <a:rPr lang="es-HN" dirty="0" err="1" smtClean="0"/>
              <a:t>May</a:t>
            </a:r>
            <a:r>
              <a:rPr lang="es-HN" dirty="0" smtClean="0"/>
              <a:t>): Acuerdo de Cartagena (</a:t>
            </a:r>
            <a:r>
              <a:rPr lang="es-HN" dirty="0" err="1" smtClean="0"/>
              <a:t>promoted</a:t>
            </a:r>
            <a:r>
              <a:rPr lang="es-HN" dirty="0" smtClean="0"/>
              <a:t> </a:t>
            </a:r>
            <a:r>
              <a:rPr lang="es-HN" dirty="0" err="1" smtClean="0"/>
              <a:t>return</a:t>
            </a:r>
            <a:r>
              <a:rPr lang="es-HN" dirty="0" smtClean="0"/>
              <a:t> </a:t>
            </a:r>
            <a:r>
              <a:rPr lang="es-HN" dirty="0" err="1" smtClean="0"/>
              <a:t>to</a:t>
            </a:r>
            <a:r>
              <a:rPr lang="es-HN" dirty="0" smtClean="0"/>
              <a:t> Honduras of </a:t>
            </a:r>
            <a:r>
              <a:rPr lang="es-HN" dirty="0" err="1" smtClean="0"/>
              <a:t>former</a:t>
            </a:r>
            <a:r>
              <a:rPr lang="es-HN" dirty="0" smtClean="0"/>
              <a:t> </a:t>
            </a:r>
            <a:r>
              <a:rPr lang="es-HN" dirty="0" err="1" smtClean="0"/>
              <a:t>President</a:t>
            </a:r>
            <a:r>
              <a:rPr lang="es-HN" dirty="0" smtClean="0"/>
              <a:t> Zelaya)</a:t>
            </a:r>
          </a:p>
          <a:p>
            <a:pPr>
              <a:buFont typeface="Wingdings" pitchFamily="2" charset="2"/>
              <a:buChar char="q"/>
            </a:pPr>
            <a:endParaRPr lang="es-HN" dirty="0" smtClean="0"/>
          </a:p>
          <a:p>
            <a:pPr>
              <a:buNone/>
            </a:pPr>
            <a:r>
              <a:rPr lang="es-HN" dirty="0" smtClean="0"/>
              <a:t> </a:t>
            </a:r>
            <a:endParaRPr lang="es-HN" dirty="0"/>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sz="3200" dirty="0" smtClean="0"/>
              <a:t>New </a:t>
            </a:r>
            <a:r>
              <a:rPr lang="es-HN" sz="3200" dirty="0" err="1" smtClean="0"/>
              <a:t>elections</a:t>
            </a:r>
            <a:r>
              <a:rPr lang="es-HN" sz="3200" dirty="0" smtClean="0"/>
              <a:t> </a:t>
            </a:r>
            <a:r>
              <a:rPr lang="es-HN" sz="3200" dirty="0" err="1" smtClean="0"/>
              <a:t>under</a:t>
            </a:r>
            <a:r>
              <a:rPr lang="es-HN" sz="3200" dirty="0" smtClean="0"/>
              <a:t> </a:t>
            </a:r>
            <a:r>
              <a:rPr lang="es-HN" sz="3200" dirty="0" err="1" smtClean="0"/>
              <a:t>different</a:t>
            </a:r>
            <a:r>
              <a:rPr lang="es-HN" sz="3200" dirty="0" smtClean="0"/>
              <a:t> </a:t>
            </a:r>
            <a:r>
              <a:rPr lang="es-HN" sz="3200" dirty="0" err="1" smtClean="0"/>
              <a:t>circumstances</a:t>
            </a:r>
            <a:r>
              <a:rPr lang="es-HN" sz="3200" dirty="0" smtClean="0"/>
              <a:t>…</a:t>
            </a:r>
            <a:endParaRPr lang="es-HN" sz="3200" dirty="0"/>
          </a:p>
        </p:txBody>
      </p:sp>
      <p:sp>
        <p:nvSpPr>
          <p:cNvPr id="3" name="2 Marcador de contenido"/>
          <p:cNvSpPr>
            <a:spLocks noGrp="1"/>
          </p:cNvSpPr>
          <p:nvPr>
            <p:ph idx="1"/>
          </p:nvPr>
        </p:nvSpPr>
        <p:spPr/>
        <p:txBody>
          <a:bodyPr/>
          <a:lstStyle/>
          <a:p>
            <a:pPr algn="ctr">
              <a:buNone/>
            </a:pPr>
            <a:r>
              <a:rPr lang="es-HN" dirty="0" smtClean="0"/>
              <a:t>BEFORE AND AFTER 28-J-2009</a:t>
            </a:r>
          </a:p>
          <a:p>
            <a:pPr algn="ctr">
              <a:buNone/>
            </a:pPr>
            <a:r>
              <a:rPr lang="es-HN" dirty="0" err="1" smtClean="0"/>
              <a:t>Political</a:t>
            </a:r>
            <a:r>
              <a:rPr lang="es-HN" dirty="0" smtClean="0"/>
              <a:t> </a:t>
            </a:r>
            <a:r>
              <a:rPr lang="es-HN" dirty="0" err="1" smtClean="0"/>
              <a:t>Party</a:t>
            </a:r>
            <a:r>
              <a:rPr lang="es-HN" dirty="0" smtClean="0"/>
              <a:t> </a:t>
            </a:r>
            <a:r>
              <a:rPr lang="es-HN" dirty="0" err="1" smtClean="0"/>
              <a:t>System</a:t>
            </a:r>
            <a:r>
              <a:rPr lang="es-HN" dirty="0" smtClean="0"/>
              <a:t> in </a:t>
            </a:r>
            <a:r>
              <a:rPr lang="es-HN" dirty="0" err="1" smtClean="0"/>
              <a:t>transition</a:t>
            </a:r>
            <a:r>
              <a:rPr lang="es-HN" dirty="0" smtClean="0"/>
              <a:t>:</a:t>
            </a:r>
          </a:p>
          <a:p>
            <a:pPr lvl="1"/>
            <a:endParaRPr lang="es-HN" dirty="0" smtClean="0"/>
          </a:p>
          <a:p>
            <a:pPr lvl="1">
              <a:buNone/>
            </a:pPr>
            <a:r>
              <a:rPr lang="es-HN" dirty="0" smtClean="0"/>
              <a:t>BIPARTISANSHIP                          MULTIPARTY SYSTEM</a:t>
            </a:r>
          </a:p>
          <a:p>
            <a:pPr lvl="1">
              <a:buNone/>
            </a:pPr>
            <a:r>
              <a:rPr lang="es-HN" dirty="0" smtClean="0"/>
              <a:t> (</a:t>
            </a:r>
            <a:r>
              <a:rPr lang="es-HN" b="1" dirty="0" smtClean="0">
                <a:solidFill>
                  <a:srgbClr val="FF0000"/>
                </a:solidFill>
              </a:rPr>
              <a:t>PL</a:t>
            </a:r>
            <a:r>
              <a:rPr lang="es-HN" dirty="0" smtClean="0"/>
              <a:t> + </a:t>
            </a:r>
            <a:r>
              <a:rPr lang="es-HN" b="1" dirty="0" smtClean="0">
                <a:solidFill>
                  <a:srgbClr val="002060"/>
                </a:solidFill>
              </a:rPr>
              <a:t>PN</a:t>
            </a:r>
            <a:r>
              <a:rPr lang="es-HN" dirty="0" smtClean="0"/>
              <a:t> + 3 </a:t>
            </a:r>
            <a:r>
              <a:rPr lang="es-HN" dirty="0" err="1" smtClean="0"/>
              <a:t>pp</a:t>
            </a:r>
            <a:r>
              <a:rPr lang="es-HN" dirty="0" smtClean="0"/>
              <a:t>)                   </a:t>
            </a:r>
            <a:r>
              <a:rPr lang="es-HN" sz="1800" dirty="0" smtClean="0"/>
              <a:t>(</a:t>
            </a:r>
            <a:r>
              <a:rPr lang="es-HN" sz="1800" b="1" dirty="0" smtClean="0">
                <a:solidFill>
                  <a:srgbClr val="002060"/>
                </a:solidFill>
              </a:rPr>
              <a:t>PN</a:t>
            </a:r>
            <a:r>
              <a:rPr lang="es-HN" sz="1800" dirty="0" smtClean="0"/>
              <a:t> + </a:t>
            </a:r>
            <a:r>
              <a:rPr lang="es-HN" sz="1800" b="1" dirty="0" smtClean="0"/>
              <a:t>Libre</a:t>
            </a:r>
            <a:r>
              <a:rPr lang="es-HN" sz="1800" dirty="0" smtClean="0"/>
              <a:t>  + </a:t>
            </a:r>
            <a:r>
              <a:rPr lang="es-HN" sz="1800" b="1" dirty="0" smtClean="0">
                <a:solidFill>
                  <a:srgbClr val="FF0000"/>
                </a:solidFill>
              </a:rPr>
              <a:t>PL </a:t>
            </a:r>
            <a:r>
              <a:rPr lang="es-HN" sz="1800" dirty="0" smtClean="0"/>
              <a:t>+ </a:t>
            </a:r>
            <a:r>
              <a:rPr lang="es-HN" sz="1800" b="1" dirty="0" smtClean="0">
                <a:solidFill>
                  <a:srgbClr val="00B0F0"/>
                </a:solidFill>
              </a:rPr>
              <a:t>PAC</a:t>
            </a:r>
            <a:r>
              <a:rPr lang="es-HN" sz="1800" dirty="0" smtClean="0"/>
              <a:t> + 5 </a:t>
            </a:r>
            <a:r>
              <a:rPr lang="es-HN" sz="1800" dirty="0" err="1" smtClean="0"/>
              <a:t>pp</a:t>
            </a:r>
            <a:r>
              <a:rPr lang="es-HN" sz="1800" dirty="0" smtClean="0"/>
              <a:t>…?) </a:t>
            </a:r>
          </a:p>
          <a:p>
            <a:pPr lvl="1">
              <a:buNone/>
            </a:pPr>
            <a:r>
              <a:rPr lang="es-HN" dirty="0" err="1" smtClean="0"/>
              <a:t>Acuerdismo</a:t>
            </a:r>
            <a:r>
              <a:rPr lang="es-HN" dirty="0" smtClean="0"/>
              <a:t>                           </a:t>
            </a:r>
            <a:r>
              <a:rPr lang="es-HN" dirty="0" err="1" smtClean="0"/>
              <a:t>Parties</a:t>
            </a:r>
            <a:r>
              <a:rPr lang="es-HN" dirty="0" smtClean="0"/>
              <a:t> </a:t>
            </a:r>
            <a:r>
              <a:rPr lang="es-HN" dirty="0" err="1" smtClean="0"/>
              <a:t>alliances</a:t>
            </a:r>
            <a:r>
              <a:rPr lang="es-HN" dirty="0" smtClean="0"/>
              <a:t> and </a:t>
            </a:r>
            <a:r>
              <a:rPr lang="es-HN" dirty="0" err="1" smtClean="0"/>
              <a:t>coalitions</a:t>
            </a:r>
            <a:endParaRPr lang="es-HN" dirty="0" smtClean="0"/>
          </a:p>
          <a:p>
            <a:pPr lvl="1">
              <a:buNone/>
            </a:pPr>
            <a:endParaRPr lang="es-HN" sz="2400" dirty="0" smtClean="0"/>
          </a:p>
          <a:p>
            <a:pPr lvl="1">
              <a:buNone/>
            </a:pPr>
            <a:r>
              <a:rPr lang="es-HN" sz="2400" dirty="0" err="1" smtClean="0"/>
              <a:t>Traditional</a:t>
            </a:r>
            <a:r>
              <a:rPr lang="es-HN" sz="2400" dirty="0" smtClean="0"/>
              <a:t> </a:t>
            </a:r>
            <a:r>
              <a:rPr lang="es-HN" sz="2400" dirty="0" err="1" smtClean="0"/>
              <a:t>factic</a:t>
            </a:r>
            <a:r>
              <a:rPr lang="es-HN" sz="2400" dirty="0" smtClean="0"/>
              <a:t>		</a:t>
            </a:r>
            <a:r>
              <a:rPr lang="es-HN" sz="2400" dirty="0" err="1" smtClean="0"/>
              <a:t>Traditional</a:t>
            </a:r>
            <a:r>
              <a:rPr lang="es-HN" sz="2400" dirty="0" smtClean="0"/>
              <a:t> </a:t>
            </a:r>
            <a:r>
              <a:rPr lang="es-HN" sz="2400" dirty="0" err="1" smtClean="0"/>
              <a:t>factic</a:t>
            </a:r>
            <a:r>
              <a:rPr lang="es-HN" sz="2400" dirty="0" smtClean="0"/>
              <a:t> </a:t>
            </a:r>
            <a:r>
              <a:rPr lang="es-HN" sz="2400" dirty="0" err="1" smtClean="0"/>
              <a:t>Actors</a:t>
            </a:r>
            <a:r>
              <a:rPr lang="es-HN" sz="2400" dirty="0" smtClean="0"/>
              <a:t> plus  </a:t>
            </a:r>
          </a:p>
          <a:p>
            <a:pPr lvl="1">
              <a:buNone/>
            </a:pPr>
            <a:r>
              <a:rPr lang="es-HN" sz="2400" dirty="0" err="1" smtClean="0"/>
              <a:t>Actors</a:t>
            </a:r>
            <a:r>
              <a:rPr lang="es-HN" sz="2400" dirty="0" smtClean="0"/>
              <a:t>			New </a:t>
            </a:r>
            <a:r>
              <a:rPr lang="es-HN" sz="2400" dirty="0" err="1" smtClean="0"/>
              <a:t>Actors</a:t>
            </a:r>
            <a:r>
              <a:rPr lang="es-HN" sz="2400" dirty="0" smtClean="0"/>
              <a:t>			</a:t>
            </a:r>
            <a:r>
              <a:rPr lang="es-HN" dirty="0" smtClean="0"/>
              <a:t>                      </a:t>
            </a:r>
          </a:p>
          <a:p>
            <a:pPr>
              <a:buNone/>
            </a:pPr>
            <a:endParaRPr lang="es-HN" dirty="0"/>
          </a:p>
        </p:txBody>
      </p:sp>
      <p:sp>
        <p:nvSpPr>
          <p:cNvPr id="4" name="3 Flecha derecha"/>
          <p:cNvSpPr/>
          <p:nvPr/>
        </p:nvSpPr>
        <p:spPr>
          <a:xfrm>
            <a:off x="3107756" y="3434532"/>
            <a:ext cx="857256" cy="571504"/>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HN"/>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HN" sz="3200" dirty="0" err="1" smtClean="0"/>
              <a:t>But</a:t>
            </a:r>
            <a:r>
              <a:rPr lang="es-HN" sz="3200" dirty="0" smtClean="0"/>
              <a:t>…</a:t>
            </a:r>
            <a:endParaRPr lang="es-HN" sz="3200" dirty="0"/>
          </a:p>
        </p:txBody>
      </p:sp>
      <p:sp>
        <p:nvSpPr>
          <p:cNvPr id="3" name="2 Marcador de contenido"/>
          <p:cNvSpPr>
            <a:spLocks noGrp="1"/>
          </p:cNvSpPr>
          <p:nvPr>
            <p:ph idx="1"/>
          </p:nvPr>
        </p:nvSpPr>
        <p:spPr/>
        <p:txBody>
          <a:bodyPr/>
          <a:lstStyle/>
          <a:p>
            <a:pPr algn="just"/>
            <a:r>
              <a:rPr lang="es-HN" dirty="0" err="1" smtClean="0"/>
              <a:t>Same</a:t>
            </a:r>
            <a:r>
              <a:rPr lang="es-HN" dirty="0" smtClean="0"/>
              <a:t> Electoral </a:t>
            </a:r>
            <a:r>
              <a:rPr lang="es-HN" dirty="0" err="1" smtClean="0"/>
              <a:t>Law</a:t>
            </a:r>
            <a:r>
              <a:rPr lang="es-HN" dirty="0" smtClean="0"/>
              <a:t> (2003): a new </a:t>
            </a:r>
            <a:r>
              <a:rPr lang="es-HN" dirty="0" err="1" smtClean="0"/>
              <a:t>law</a:t>
            </a:r>
            <a:r>
              <a:rPr lang="es-HN" dirty="0" smtClean="0"/>
              <a:t> </a:t>
            </a:r>
            <a:r>
              <a:rPr lang="es-HN" dirty="0" err="1" smtClean="0"/>
              <a:t>project</a:t>
            </a:r>
            <a:r>
              <a:rPr lang="es-HN" dirty="0" smtClean="0"/>
              <a:t> </a:t>
            </a:r>
            <a:r>
              <a:rPr lang="es-HN" dirty="0" err="1" smtClean="0"/>
              <a:t>from</a:t>
            </a:r>
            <a:r>
              <a:rPr lang="es-HN" dirty="0" smtClean="0"/>
              <a:t> </a:t>
            </a:r>
            <a:r>
              <a:rPr lang="es-HN" dirty="0" err="1" smtClean="0"/>
              <a:t>Supreme</a:t>
            </a:r>
            <a:r>
              <a:rPr lang="es-HN" dirty="0" smtClean="0"/>
              <a:t> Electoral </a:t>
            </a:r>
            <a:r>
              <a:rPr lang="es-HN" dirty="0" err="1" smtClean="0"/>
              <a:t>Court</a:t>
            </a:r>
            <a:r>
              <a:rPr lang="es-HN" dirty="0" smtClean="0"/>
              <a:t> (TSE) </a:t>
            </a:r>
            <a:r>
              <a:rPr lang="es-HN" dirty="0" err="1" smtClean="0"/>
              <a:t>was</a:t>
            </a:r>
            <a:r>
              <a:rPr lang="es-HN" dirty="0" smtClean="0"/>
              <a:t> </a:t>
            </a:r>
            <a:r>
              <a:rPr lang="es-HN" dirty="0" err="1" smtClean="0"/>
              <a:t>not</a:t>
            </a:r>
            <a:r>
              <a:rPr lang="es-HN" dirty="0" smtClean="0"/>
              <a:t> </a:t>
            </a:r>
            <a:r>
              <a:rPr lang="es-HN" dirty="0" err="1" smtClean="0"/>
              <a:t>approved</a:t>
            </a:r>
            <a:r>
              <a:rPr lang="es-HN" dirty="0" smtClean="0"/>
              <a:t> </a:t>
            </a:r>
            <a:r>
              <a:rPr lang="es-HN" dirty="0" err="1" smtClean="0"/>
              <a:t>by</a:t>
            </a:r>
            <a:r>
              <a:rPr lang="es-HN" dirty="0" smtClean="0"/>
              <a:t> </a:t>
            </a:r>
            <a:r>
              <a:rPr lang="es-HN" dirty="0" err="1" smtClean="0"/>
              <a:t>Legislative</a:t>
            </a:r>
            <a:r>
              <a:rPr lang="es-HN" dirty="0" smtClean="0"/>
              <a:t>.</a:t>
            </a:r>
          </a:p>
          <a:p>
            <a:pPr algn="just"/>
            <a:r>
              <a:rPr lang="es-HN" dirty="0" err="1" smtClean="0"/>
              <a:t>Low</a:t>
            </a:r>
            <a:r>
              <a:rPr lang="es-HN" dirty="0" smtClean="0"/>
              <a:t> </a:t>
            </a:r>
            <a:r>
              <a:rPr lang="es-HN" dirty="0" err="1" smtClean="0"/>
              <a:t>level</a:t>
            </a:r>
            <a:r>
              <a:rPr lang="es-HN" dirty="0" smtClean="0"/>
              <a:t> of </a:t>
            </a:r>
            <a:r>
              <a:rPr lang="es-HN" dirty="0" err="1" smtClean="0"/>
              <a:t>public</a:t>
            </a:r>
            <a:r>
              <a:rPr lang="es-HN" dirty="0" smtClean="0"/>
              <a:t> </a:t>
            </a:r>
            <a:r>
              <a:rPr lang="es-HN" dirty="0" err="1" smtClean="0"/>
              <a:t>confidence</a:t>
            </a:r>
            <a:r>
              <a:rPr lang="es-HN" dirty="0" smtClean="0"/>
              <a:t> in TSE (5 of 10 </a:t>
            </a:r>
            <a:r>
              <a:rPr lang="es-HN" dirty="0" err="1" smtClean="0"/>
              <a:t>persons</a:t>
            </a:r>
            <a:r>
              <a:rPr lang="es-HN" dirty="0" smtClean="0"/>
              <a:t> </a:t>
            </a:r>
            <a:r>
              <a:rPr lang="es-HN" dirty="0" err="1" smtClean="0"/>
              <a:t>have</a:t>
            </a:r>
            <a:r>
              <a:rPr lang="es-HN" dirty="0" smtClean="0"/>
              <a:t> </a:t>
            </a:r>
            <a:r>
              <a:rPr lang="es-HN" dirty="0" err="1" smtClean="0"/>
              <a:t>none</a:t>
            </a:r>
            <a:r>
              <a:rPr lang="es-HN" dirty="0" smtClean="0"/>
              <a:t> </a:t>
            </a:r>
            <a:r>
              <a:rPr lang="es-HN" dirty="0" err="1" smtClean="0"/>
              <a:t>or</a:t>
            </a:r>
            <a:r>
              <a:rPr lang="es-HN" dirty="0" smtClean="0"/>
              <a:t> </a:t>
            </a:r>
            <a:r>
              <a:rPr lang="es-HN" dirty="0" err="1" smtClean="0"/>
              <a:t>little</a:t>
            </a:r>
            <a:r>
              <a:rPr lang="es-HN" dirty="0" smtClean="0"/>
              <a:t> </a:t>
            </a:r>
            <a:r>
              <a:rPr lang="es-HN" dirty="0" err="1" smtClean="0"/>
              <a:t>confidence</a:t>
            </a:r>
            <a:r>
              <a:rPr lang="es-HN" dirty="0" smtClean="0"/>
              <a:t> – Cid Gallup Sept. 2013)</a:t>
            </a:r>
          </a:p>
          <a:p>
            <a:pPr algn="just"/>
            <a:r>
              <a:rPr lang="es-HN" dirty="0" err="1" smtClean="0"/>
              <a:t>High</a:t>
            </a:r>
            <a:r>
              <a:rPr lang="es-HN" dirty="0" smtClean="0"/>
              <a:t> </a:t>
            </a:r>
            <a:r>
              <a:rPr lang="es-HN" dirty="0" err="1" smtClean="0"/>
              <a:t>perception</a:t>
            </a:r>
            <a:r>
              <a:rPr lang="es-HN" dirty="0" smtClean="0"/>
              <a:t> of </a:t>
            </a:r>
            <a:r>
              <a:rPr lang="es-HN" dirty="0" err="1" smtClean="0"/>
              <a:t>wrongdoing</a:t>
            </a:r>
            <a:r>
              <a:rPr lang="es-HN" dirty="0" smtClean="0"/>
              <a:t> in </a:t>
            </a:r>
            <a:r>
              <a:rPr lang="es-HN" dirty="0" err="1" smtClean="0"/>
              <a:t>Primary</a:t>
            </a:r>
            <a:r>
              <a:rPr lang="es-HN" dirty="0" smtClean="0"/>
              <a:t> </a:t>
            </a:r>
            <a:r>
              <a:rPr lang="es-HN" dirty="0" err="1" smtClean="0"/>
              <a:t>Elections</a:t>
            </a:r>
            <a:r>
              <a:rPr lang="es-HN" dirty="0" smtClean="0"/>
              <a:t> in </a:t>
            </a:r>
            <a:r>
              <a:rPr lang="es-HN" dirty="0" err="1" smtClean="0"/>
              <a:t>November</a:t>
            </a:r>
            <a:r>
              <a:rPr lang="es-HN" dirty="0" smtClean="0"/>
              <a:t> 2012 (60%): </a:t>
            </a:r>
            <a:r>
              <a:rPr lang="es-HN" dirty="0" err="1" smtClean="0"/>
              <a:t>low</a:t>
            </a:r>
            <a:r>
              <a:rPr lang="es-HN" dirty="0" smtClean="0"/>
              <a:t> </a:t>
            </a:r>
            <a:r>
              <a:rPr lang="es-HN" dirty="0" err="1" smtClean="0"/>
              <a:t>confidence</a:t>
            </a:r>
            <a:r>
              <a:rPr lang="es-HN" dirty="0" smtClean="0"/>
              <a:t> of final </a:t>
            </a:r>
            <a:r>
              <a:rPr lang="es-HN" dirty="0" err="1" smtClean="0"/>
              <a:t>results</a:t>
            </a:r>
            <a:r>
              <a:rPr lang="es-HN" dirty="0" smtClean="0"/>
              <a:t> (</a:t>
            </a:r>
            <a:r>
              <a:rPr lang="es-HN" dirty="0" err="1" smtClean="0"/>
              <a:t>specially</a:t>
            </a:r>
            <a:r>
              <a:rPr lang="es-HN" dirty="0" smtClean="0"/>
              <a:t> </a:t>
            </a:r>
            <a:r>
              <a:rPr lang="es-HN" dirty="0" err="1" smtClean="0"/>
              <a:t>publication</a:t>
            </a:r>
            <a:r>
              <a:rPr lang="es-HN" dirty="0" smtClean="0"/>
              <a:t> of </a:t>
            </a:r>
            <a:r>
              <a:rPr lang="es-HN" dirty="0" err="1" smtClean="0"/>
              <a:t>preliminary</a:t>
            </a:r>
            <a:r>
              <a:rPr lang="es-HN" dirty="0" smtClean="0"/>
              <a:t> </a:t>
            </a:r>
            <a:r>
              <a:rPr lang="es-HN" dirty="0" err="1" smtClean="0"/>
              <a:t>results</a:t>
            </a:r>
            <a:r>
              <a:rPr lang="es-HN" dirty="0" smtClean="0"/>
              <a:t>), </a:t>
            </a:r>
            <a:r>
              <a:rPr lang="es-HN" dirty="0" err="1" smtClean="0"/>
              <a:t>political</a:t>
            </a:r>
            <a:r>
              <a:rPr lang="es-HN" dirty="0" smtClean="0"/>
              <a:t> </a:t>
            </a:r>
            <a:r>
              <a:rPr lang="es-HN" dirty="0" err="1" smtClean="0"/>
              <a:t>parties</a:t>
            </a:r>
            <a:r>
              <a:rPr lang="es-HN" dirty="0" smtClean="0"/>
              <a:t> </a:t>
            </a:r>
            <a:r>
              <a:rPr lang="es-HN" dirty="0" err="1" smtClean="0"/>
              <a:t>representatives</a:t>
            </a:r>
            <a:r>
              <a:rPr lang="es-HN" dirty="0" smtClean="0"/>
              <a:t> </a:t>
            </a:r>
            <a:r>
              <a:rPr lang="es-HN" dirty="0" err="1" smtClean="0"/>
              <a:t>administrate</a:t>
            </a:r>
            <a:r>
              <a:rPr lang="es-HN" dirty="0" smtClean="0"/>
              <a:t> </a:t>
            </a:r>
            <a:r>
              <a:rPr lang="es-HN" dirty="0" err="1" smtClean="0"/>
              <a:t>polls</a:t>
            </a:r>
            <a:r>
              <a:rPr lang="es-HN" dirty="0" smtClean="0"/>
              <a:t>, </a:t>
            </a:r>
            <a:r>
              <a:rPr lang="es-HN" dirty="0" err="1" smtClean="0"/>
              <a:t>representatives</a:t>
            </a:r>
            <a:r>
              <a:rPr lang="es-HN" dirty="0" smtClean="0"/>
              <a:t> </a:t>
            </a:r>
            <a:r>
              <a:rPr lang="es-HN" dirty="0" err="1" smtClean="0"/>
              <a:t>ID´s</a:t>
            </a:r>
            <a:r>
              <a:rPr lang="es-HN" dirty="0" smtClean="0"/>
              <a:t> are </a:t>
            </a:r>
            <a:r>
              <a:rPr lang="es-HN" dirty="0" err="1" smtClean="0"/>
              <a:t>not</a:t>
            </a:r>
            <a:r>
              <a:rPr lang="es-HN" dirty="0" smtClean="0"/>
              <a:t> </a:t>
            </a:r>
            <a:r>
              <a:rPr lang="es-HN" dirty="0" err="1" smtClean="0"/>
              <a:t>personalized</a:t>
            </a:r>
            <a:r>
              <a:rPr lang="es-HN" dirty="0" smtClean="0"/>
              <a:t>.</a:t>
            </a:r>
          </a:p>
          <a:p>
            <a:pPr algn="just"/>
            <a:r>
              <a:rPr lang="es-HN" dirty="0" err="1" smtClean="0"/>
              <a:t>Risks</a:t>
            </a:r>
            <a:r>
              <a:rPr lang="es-HN" dirty="0" smtClean="0"/>
              <a:t> of </a:t>
            </a:r>
            <a:r>
              <a:rPr lang="es-HN" dirty="0" err="1" smtClean="0"/>
              <a:t>polarization</a:t>
            </a:r>
            <a:r>
              <a:rPr lang="es-HN" dirty="0" smtClean="0"/>
              <a:t> / </a:t>
            </a:r>
            <a:r>
              <a:rPr lang="es-HN" dirty="0" err="1" smtClean="0"/>
              <a:t>political</a:t>
            </a:r>
            <a:r>
              <a:rPr lang="es-HN" dirty="0" smtClean="0"/>
              <a:t> </a:t>
            </a:r>
            <a:r>
              <a:rPr lang="es-HN" dirty="0" err="1" smtClean="0"/>
              <a:t>violence</a:t>
            </a:r>
            <a:r>
              <a:rPr lang="es-HN" dirty="0" smtClean="0"/>
              <a:t>. </a:t>
            </a:r>
          </a:p>
          <a:p>
            <a:endParaRPr lang="es-HN" dirty="0"/>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sz="3200" dirty="0" err="1" smtClean="0"/>
              <a:t>Some</a:t>
            </a:r>
            <a:r>
              <a:rPr lang="es-HN" sz="3200" dirty="0" smtClean="0"/>
              <a:t> contextual </a:t>
            </a:r>
            <a:r>
              <a:rPr lang="es-HN" sz="3200" dirty="0" err="1" smtClean="0"/>
              <a:t>elements</a:t>
            </a:r>
            <a:endParaRPr lang="es-HN" sz="3200" dirty="0"/>
          </a:p>
        </p:txBody>
      </p:sp>
      <p:sp>
        <p:nvSpPr>
          <p:cNvPr id="3" name="2 Marcador de contenido"/>
          <p:cNvSpPr>
            <a:spLocks noGrp="1"/>
          </p:cNvSpPr>
          <p:nvPr>
            <p:ph idx="1"/>
          </p:nvPr>
        </p:nvSpPr>
        <p:spPr>
          <a:xfrm>
            <a:off x="288464" y="1227855"/>
            <a:ext cx="8524875" cy="4594225"/>
          </a:xfrm>
        </p:spPr>
        <p:txBody>
          <a:bodyPr/>
          <a:lstStyle/>
          <a:p>
            <a:pPr algn="just">
              <a:buFont typeface="Wingdings" pitchFamily="2" charset="2"/>
              <a:buChar char="q"/>
            </a:pPr>
            <a:r>
              <a:rPr lang="es-HN" b="1" dirty="0" smtClean="0"/>
              <a:t> </a:t>
            </a:r>
            <a:r>
              <a:rPr lang="es-HN" b="1" dirty="0" err="1" smtClean="0"/>
              <a:t>Structural</a:t>
            </a:r>
            <a:r>
              <a:rPr lang="es-HN" b="1" dirty="0" smtClean="0"/>
              <a:t> </a:t>
            </a:r>
            <a:r>
              <a:rPr lang="es-HN" b="1" dirty="0" err="1" smtClean="0"/>
              <a:t>problems</a:t>
            </a:r>
            <a:r>
              <a:rPr lang="es-HN" b="1" dirty="0" smtClean="0"/>
              <a:t> </a:t>
            </a:r>
            <a:r>
              <a:rPr lang="es-HN" b="1" dirty="0" err="1" smtClean="0"/>
              <a:t>have</a:t>
            </a:r>
            <a:r>
              <a:rPr lang="es-HN" b="1" dirty="0" smtClean="0"/>
              <a:t> </a:t>
            </a:r>
            <a:r>
              <a:rPr lang="es-HN" b="1" dirty="0" err="1" smtClean="0"/>
              <a:t>worsened</a:t>
            </a:r>
            <a:r>
              <a:rPr lang="es-HN" b="1" dirty="0" smtClean="0"/>
              <a:t> and new </a:t>
            </a:r>
            <a:r>
              <a:rPr lang="es-HN" b="1" dirty="0" err="1" smtClean="0"/>
              <a:t>ones</a:t>
            </a:r>
            <a:r>
              <a:rPr lang="es-HN" b="1" dirty="0" smtClean="0"/>
              <a:t> </a:t>
            </a:r>
            <a:r>
              <a:rPr lang="es-HN" b="1" dirty="0" err="1" smtClean="0"/>
              <a:t>have</a:t>
            </a:r>
            <a:r>
              <a:rPr lang="es-HN" b="1" dirty="0" smtClean="0"/>
              <a:t> </a:t>
            </a:r>
            <a:r>
              <a:rPr lang="es-HN" b="1" dirty="0" err="1" smtClean="0"/>
              <a:t>arisen</a:t>
            </a:r>
            <a:r>
              <a:rPr lang="es-HN" b="1" dirty="0" smtClean="0"/>
              <a:t>…</a:t>
            </a:r>
            <a:r>
              <a:rPr lang="es-HN" b="1" dirty="0" err="1" smtClean="0"/>
              <a:t>all</a:t>
            </a:r>
            <a:r>
              <a:rPr lang="es-HN" b="1" dirty="0" smtClean="0"/>
              <a:t> </a:t>
            </a:r>
            <a:r>
              <a:rPr lang="es-HN" b="1" dirty="0" err="1" smtClean="0"/>
              <a:t>to</a:t>
            </a:r>
            <a:r>
              <a:rPr lang="es-HN" b="1" dirty="0" smtClean="0"/>
              <a:t> </a:t>
            </a:r>
            <a:r>
              <a:rPr lang="es-HN" b="1" dirty="0" err="1" smtClean="0"/>
              <a:t>be</a:t>
            </a:r>
            <a:r>
              <a:rPr lang="es-HN" b="1" dirty="0" smtClean="0"/>
              <a:t> </a:t>
            </a:r>
            <a:r>
              <a:rPr lang="es-HN" b="1" dirty="0" err="1" smtClean="0"/>
              <a:t>faced</a:t>
            </a:r>
            <a:r>
              <a:rPr lang="es-HN" b="1" dirty="0" smtClean="0"/>
              <a:t> </a:t>
            </a:r>
            <a:r>
              <a:rPr lang="es-HN" b="1" dirty="0" err="1" smtClean="0"/>
              <a:t>by</a:t>
            </a:r>
            <a:r>
              <a:rPr lang="es-HN" b="1" dirty="0" smtClean="0"/>
              <a:t> new </a:t>
            </a:r>
            <a:r>
              <a:rPr lang="es-HN" b="1" dirty="0" err="1" smtClean="0"/>
              <a:t>Government</a:t>
            </a:r>
            <a:endParaRPr lang="es-HN" b="1" dirty="0" smtClean="0"/>
          </a:p>
          <a:p>
            <a:pPr algn="just"/>
            <a:r>
              <a:rPr lang="es-HN" dirty="0" err="1" smtClean="0"/>
              <a:t>Economic</a:t>
            </a:r>
            <a:r>
              <a:rPr lang="es-HN" dirty="0" smtClean="0"/>
              <a:t> </a:t>
            </a:r>
            <a:r>
              <a:rPr lang="es-HN" dirty="0" err="1" smtClean="0"/>
              <a:t>difficulties</a:t>
            </a:r>
            <a:r>
              <a:rPr lang="es-HN" dirty="0" smtClean="0"/>
              <a:t> (fiscal crisis, </a:t>
            </a:r>
            <a:r>
              <a:rPr lang="es-HN" dirty="0" err="1" smtClean="0"/>
              <a:t>high</a:t>
            </a:r>
            <a:r>
              <a:rPr lang="es-HN" dirty="0" smtClean="0"/>
              <a:t> </a:t>
            </a:r>
            <a:r>
              <a:rPr lang="es-HN" dirty="0" err="1" smtClean="0"/>
              <a:t>domestic</a:t>
            </a:r>
            <a:r>
              <a:rPr lang="es-HN" dirty="0" smtClean="0"/>
              <a:t> and </a:t>
            </a:r>
            <a:r>
              <a:rPr lang="es-HN" dirty="0" err="1" smtClean="0"/>
              <a:t>foreign</a:t>
            </a:r>
            <a:r>
              <a:rPr lang="es-HN" dirty="0" smtClean="0"/>
              <a:t> </a:t>
            </a:r>
            <a:r>
              <a:rPr lang="es-HN" dirty="0" err="1" smtClean="0"/>
              <a:t>debt</a:t>
            </a:r>
            <a:r>
              <a:rPr lang="es-HN" dirty="0" smtClean="0"/>
              <a:t>, </a:t>
            </a:r>
            <a:r>
              <a:rPr lang="es-HN" dirty="0" err="1" smtClean="0"/>
              <a:t>poor</a:t>
            </a:r>
            <a:r>
              <a:rPr lang="es-HN" dirty="0" smtClean="0"/>
              <a:t> </a:t>
            </a:r>
            <a:r>
              <a:rPr lang="es-HN" dirty="0" err="1" smtClean="0"/>
              <a:t>state</a:t>
            </a:r>
            <a:r>
              <a:rPr lang="es-HN" dirty="0" smtClean="0"/>
              <a:t> of </a:t>
            </a:r>
            <a:r>
              <a:rPr lang="es-HN" dirty="0" err="1" smtClean="0"/>
              <a:t>public</a:t>
            </a:r>
            <a:r>
              <a:rPr lang="es-HN" dirty="0" smtClean="0"/>
              <a:t> </a:t>
            </a:r>
            <a:r>
              <a:rPr lang="es-HN" dirty="0" err="1" smtClean="0"/>
              <a:t>utilities</a:t>
            </a:r>
            <a:r>
              <a:rPr lang="es-HN" dirty="0" smtClean="0"/>
              <a:t>) and </a:t>
            </a:r>
            <a:r>
              <a:rPr lang="es-HN" dirty="0" err="1" smtClean="0"/>
              <a:t>insufficient</a:t>
            </a:r>
            <a:r>
              <a:rPr lang="es-HN" dirty="0" smtClean="0"/>
              <a:t> </a:t>
            </a:r>
            <a:r>
              <a:rPr lang="es-HN" dirty="0" err="1" smtClean="0"/>
              <a:t>State</a:t>
            </a:r>
            <a:r>
              <a:rPr lang="es-HN" dirty="0" smtClean="0"/>
              <a:t> </a:t>
            </a:r>
            <a:r>
              <a:rPr lang="es-HN" dirty="0" err="1" smtClean="0"/>
              <a:t>capacity</a:t>
            </a:r>
            <a:r>
              <a:rPr lang="es-HN" dirty="0" smtClean="0"/>
              <a:t> </a:t>
            </a:r>
            <a:r>
              <a:rPr lang="es-HN" dirty="0" err="1" smtClean="0"/>
              <a:t>for</a:t>
            </a:r>
            <a:r>
              <a:rPr lang="es-HN" dirty="0" smtClean="0"/>
              <a:t> “</a:t>
            </a:r>
            <a:r>
              <a:rPr lang="es-HN" dirty="0" err="1" smtClean="0"/>
              <a:t>delivery</a:t>
            </a:r>
            <a:r>
              <a:rPr lang="es-HN" dirty="0" smtClean="0"/>
              <a:t>” (</a:t>
            </a:r>
            <a:r>
              <a:rPr lang="es-HN" dirty="0" err="1" smtClean="0"/>
              <a:t>absent</a:t>
            </a:r>
            <a:r>
              <a:rPr lang="es-HN" dirty="0" smtClean="0"/>
              <a:t> o </a:t>
            </a:r>
            <a:r>
              <a:rPr lang="es-HN" dirty="0" err="1" smtClean="0"/>
              <a:t>deficient</a:t>
            </a:r>
            <a:r>
              <a:rPr lang="es-HN" dirty="0" smtClean="0"/>
              <a:t> </a:t>
            </a:r>
            <a:r>
              <a:rPr lang="es-HN" dirty="0" err="1" smtClean="0"/>
              <a:t>State</a:t>
            </a:r>
            <a:r>
              <a:rPr lang="es-HN" dirty="0" smtClean="0"/>
              <a:t>)</a:t>
            </a:r>
          </a:p>
          <a:p>
            <a:pPr algn="just"/>
            <a:r>
              <a:rPr lang="es-HN" dirty="0" err="1" smtClean="0"/>
              <a:t>High</a:t>
            </a:r>
            <a:r>
              <a:rPr lang="es-HN" dirty="0" smtClean="0"/>
              <a:t> </a:t>
            </a:r>
            <a:r>
              <a:rPr lang="es-HN" dirty="0" err="1" smtClean="0"/>
              <a:t>inequality</a:t>
            </a:r>
            <a:r>
              <a:rPr lang="es-HN" dirty="0" smtClean="0"/>
              <a:t> &amp; </a:t>
            </a:r>
            <a:r>
              <a:rPr lang="es-HN" dirty="0" err="1" smtClean="0"/>
              <a:t>poverty</a:t>
            </a:r>
            <a:r>
              <a:rPr lang="es-HN" dirty="0" smtClean="0"/>
              <a:t> </a:t>
            </a:r>
            <a:r>
              <a:rPr lang="es-HN" dirty="0" err="1" smtClean="0"/>
              <a:t>levels</a:t>
            </a:r>
            <a:endParaRPr lang="es-HN" dirty="0" smtClean="0"/>
          </a:p>
          <a:p>
            <a:pPr algn="just"/>
            <a:r>
              <a:rPr lang="es-HN" dirty="0" err="1" smtClean="0"/>
              <a:t>Violence</a:t>
            </a:r>
            <a:r>
              <a:rPr lang="es-HN" dirty="0" smtClean="0"/>
              <a:t> and </a:t>
            </a:r>
            <a:r>
              <a:rPr lang="es-HN" dirty="0" err="1" smtClean="0"/>
              <a:t>insecurity</a:t>
            </a:r>
            <a:r>
              <a:rPr lang="es-HN" dirty="0" smtClean="0"/>
              <a:t> (</a:t>
            </a:r>
            <a:r>
              <a:rPr lang="es-HN" dirty="0" err="1" smtClean="0"/>
              <a:t>Homicides</a:t>
            </a:r>
            <a:r>
              <a:rPr lang="es-HN" dirty="0" smtClean="0"/>
              <a:t> </a:t>
            </a:r>
            <a:r>
              <a:rPr lang="es-HN" dirty="0" err="1" smtClean="0"/>
              <a:t>rate</a:t>
            </a:r>
            <a:r>
              <a:rPr lang="es-HN" dirty="0" smtClean="0"/>
              <a:t>: 86 x 100 </a:t>
            </a:r>
            <a:r>
              <a:rPr lang="es-HN" dirty="0" err="1" smtClean="0"/>
              <a:t>thousand</a:t>
            </a:r>
            <a:r>
              <a:rPr lang="es-HN" dirty="0" smtClean="0"/>
              <a:t>). </a:t>
            </a:r>
            <a:r>
              <a:rPr lang="es-HN" dirty="0" err="1" smtClean="0"/>
              <a:t>Drug</a:t>
            </a:r>
            <a:r>
              <a:rPr lang="es-HN" dirty="0" smtClean="0"/>
              <a:t> </a:t>
            </a:r>
            <a:r>
              <a:rPr lang="es-HN" dirty="0" err="1" smtClean="0"/>
              <a:t>trafficking</a:t>
            </a:r>
            <a:r>
              <a:rPr lang="es-HN" dirty="0" smtClean="0"/>
              <a:t>. </a:t>
            </a:r>
            <a:r>
              <a:rPr lang="es-HN" dirty="0" err="1" smtClean="0"/>
              <a:t>High</a:t>
            </a:r>
            <a:r>
              <a:rPr lang="es-HN" dirty="0" smtClean="0"/>
              <a:t> </a:t>
            </a:r>
            <a:r>
              <a:rPr lang="es-HN" dirty="0" err="1" smtClean="0"/>
              <a:t>impunity</a:t>
            </a:r>
            <a:r>
              <a:rPr lang="es-HN" dirty="0" smtClean="0"/>
              <a:t> (96%); </a:t>
            </a:r>
            <a:r>
              <a:rPr lang="es-HN" dirty="0" err="1" smtClean="0"/>
              <a:t>Corruption</a:t>
            </a:r>
            <a:r>
              <a:rPr lang="es-HN" dirty="0" smtClean="0"/>
              <a:t> </a:t>
            </a:r>
            <a:r>
              <a:rPr lang="es-HN" dirty="0" err="1" smtClean="0"/>
              <a:t>Perception</a:t>
            </a:r>
            <a:r>
              <a:rPr lang="es-HN" dirty="0" smtClean="0"/>
              <a:t> </a:t>
            </a:r>
            <a:r>
              <a:rPr lang="es-HN" dirty="0" err="1" smtClean="0"/>
              <a:t>Index</a:t>
            </a:r>
            <a:r>
              <a:rPr lang="es-HN" dirty="0" smtClean="0"/>
              <a:t> (TI-2012: place 133/174 -  </a:t>
            </a:r>
            <a:r>
              <a:rPr lang="es-HN" dirty="0" err="1" smtClean="0"/>
              <a:t>index</a:t>
            </a:r>
            <a:r>
              <a:rPr lang="es-HN" dirty="0" smtClean="0"/>
              <a:t> 28/100)</a:t>
            </a:r>
          </a:p>
          <a:p>
            <a:pPr algn="just"/>
            <a:r>
              <a:rPr lang="es-HN" dirty="0" err="1" smtClean="0"/>
              <a:t>Heightened</a:t>
            </a:r>
            <a:r>
              <a:rPr lang="es-HN" dirty="0" smtClean="0"/>
              <a:t> social </a:t>
            </a:r>
            <a:r>
              <a:rPr lang="es-HN" dirty="0" err="1" smtClean="0"/>
              <a:t>conflicts</a:t>
            </a:r>
            <a:r>
              <a:rPr lang="es-HN" dirty="0" smtClean="0"/>
              <a:t> and </a:t>
            </a:r>
            <a:r>
              <a:rPr lang="es-HN" dirty="0" err="1" smtClean="0"/>
              <a:t>human</a:t>
            </a:r>
            <a:r>
              <a:rPr lang="es-HN" dirty="0" smtClean="0"/>
              <a:t> </a:t>
            </a:r>
            <a:r>
              <a:rPr lang="es-HN" dirty="0" err="1" smtClean="0"/>
              <a:t>rights</a:t>
            </a:r>
            <a:r>
              <a:rPr lang="es-HN" dirty="0" smtClean="0"/>
              <a:t> </a:t>
            </a:r>
            <a:r>
              <a:rPr lang="es-HN" dirty="0" err="1" smtClean="0"/>
              <a:t>challenges</a:t>
            </a:r>
            <a:r>
              <a:rPr lang="es-HN" dirty="0" smtClean="0"/>
              <a:t>.</a:t>
            </a:r>
          </a:p>
          <a:p>
            <a:pPr algn="just"/>
            <a:endParaRPr lang="es-HN" dirty="0"/>
          </a:p>
        </p:txBody>
      </p:sp>
    </p:spTree>
  </p:cSld>
  <p:clrMapOvr>
    <a:masterClrMapping/>
  </p:clrMapOvr>
  <p:transition xmlns:p14="http://schemas.microsoft.com/office/powerpoint/2010/mai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sz="3000" dirty="0" err="1" smtClean="0"/>
              <a:t>Political</a:t>
            </a:r>
            <a:r>
              <a:rPr lang="es-HN" sz="3000" dirty="0" smtClean="0"/>
              <a:t> </a:t>
            </a:r>
            <a:r>
              <a:rPr lang="es-HN" sz="3000" dirty="0" err="1" smtClean="0"/>
              <a:t>Party</a:t>
            </a:r>
            <a:r>
              <a:rPr lang="es-HN" sz="3000" dirty="0" smtClean="0"/>
              <a:t> dialogue </a:t>
            </a:r>
            <a:r>
              <a:rPr lang="es-HN" sz="3000" dirty="0" err="1" smtClean="0"/>
              <a:t>is</a:t>
            </a:r>
            <a:r>
              <a:rPr lang="es-HN" sz="3000" dirty="0" smtClean="0"/>
              <a:t> </a:t>
            </a:r>
            <a:r>
              <a:rPr lang="es-HN" sz="3000" dirty="0" err="1" smtClean="0"/>
              <a:t>needed</a:t>
            </a:r>
            <a:r>
              <a:rPr lang="es-HN" sz="3000" dirty="0" smtClean="0"/>
              <a:t>…</a:t>
            </a:r>
            <a:r>
              <a:rPr lang="es-HN" sz="3000" dirty="0" err="1" smtClean="0"/>
              <a:t>to</a:t>
            </a:r>
            <a:r>
              <a:rPr lang="es-HN" sz="3000" dirty="0" smtClean="0"/>
              <a:t> </a:t>
            </a:r>
            <a:r>
              <a:rPr lang="es-HN" sz="3000" dirty="0" err="1" smtClean="0"/>
              <a:t>strenghten</a:t>
            </a:r>
            <a:r>
              <a:rPr lang="es-HN" sz="3000" dirty="0" smtClean="0"/>
              <a:t> mutual </a:t>
            </a:r>
            <a:r>
              <a:rPr lang="es-HN" sz="3000" dirty="0" err="1" smtClean="0"/>
              <a:t>confidence</a:t>
            </a:r>
            <a:r>
              <a:rPr lang="es-HN" sz="3000" dirty="0" smtClean="0"/>
              <a:t>, </a:t>
            </a:r>
            <a:r>
              <a:rPr lang="es-HN" sz="3000" dirty="0" err="1" smtClean="0"/>
              <a:t>transparency</a:t>
            </a:r>
            <a:r>
              <a:rPr lang="es-HN" sz="3000" dirty="0" smtClean="0"/>
              <a:t> and </a:t>
            </a:r>
            <a:r>
              <a:rPr lang="es-HN" sz="3000" dirty="0" err="1" smtClean="0"/>
              <a:t>legitimacy</a:t>
            </a:r>
            <a:r>
              <a:rPr lang="es-HN" sz="3000" dirty="0" smtClean="0"/>
              <a:t> of </a:t>
            </a:r>
            <a:r>
              <a:rPr lang="es-HN" sz="3000" dirty="0" err="1" smtClean="0"/>
              <a:t>elections</a:t>
            </a:r>
            <a:r>
              <a:rPr lang="es-HN" sz="3000" dirty="0" smtClean="0"/>
              <a:t> (24-N) </a:t>
            </a:r>
            <a:endParaRPr lang="es-HN" sz="3000" dirty="0"/>
          </a:p>
        </p:txBody>
      </p:sp>
      <p:sp>
        <p:nvSpPr>
          <p:cNvPr id="3" name="2 Marcador de contenido"/>
          <p:cNvSpPr>
            <a:spLocks noGrp="1"/>
          </p:cNvSpPr>
          <p:nvPr>
            <p:ph idx="1"/>
          </p:nvPr>
        </p:nvSpPr>
        <p:spPr/>
        <p:txBody>
          <a:bodyPr/>
          <a:lstStyle/>
          <a:p>
            <a:pPr>
              <a:buNone/>
            </a:pPr>
            <a:endParaRPr lang="es-HN" dirty="0" smtClean="0"/>
          </a:p>
          <a:p>
            <a:pPr algn="just">
              <a:buFont typeface="Wingdings" pitchFamily="2" charset="2"/>
              <a:buChar char="§"/>
            </a:pPr>
            <a:r>
              <a:rPr lang="es-HN" dirty="0" err="1" smtClean="0"/>
              <a:t>Concerns</a:t>
            </a:r>
            <a:r>
              <a:rPr lang="es-HN" dirty="0" smtClean="0"/>
              <a:t> </a:t>
            </a:r>
            <a:r>
              <a:rPr lang="es-HN" dirty="0" err="1" smtClean="0"/>
              <a:t>about</a:t>
            </a:r>
            <a:r>
              <a:rPr lang="es-HN" dirty="0" smtClean="0"/>
              <a:t> </a:t>
            </a:r>
            <a:r>
              <a:rPr lang="es-HN" dirty="0" err="1" smtClean="0"/>
              <a:t>procedures</a:t>
            </a:r>
            <a:r>
              <a:rPr lang="es-HN" dirty="0" smtClean="0"/>
              <a:t> and rules </a:t>
            </a:r>
            <a:r>
              <a:rPr lang="es-HN" dirty="0" err="1" smtClean="0"/>
              <a:t>for</a:t>
            </a:r>
            <a:r>
              <a:rPr lang="es-HN" dirty="0" smtClean="0"/>
              <a:t> </a:t>
            </a:r>
            <a:r>
              <a:rPr lang="es-HN" dirty="0" err="1" smtClean="0"/>
              <a:t>the</a:t>
            </a:r>
            <a:r>
              <a:rPr lang="es-HN" dirty="0" smtClean="0"/>
              <a:t> </a:t>
            </a:r>
            <a:r>
              <a:rPr lang="es-HN" dirty="0" err="1" smtClean="0"/>
              <a:t>Elections</a:t>
            </a:r>
            <a:r>
              <a:rPr lang="es-HN" dirty="0" smtClean="0"/>
              <a:t> </a:t>
            </a:r>
            <a:r>
              <a:rPr lang="es-HN" dirty="0" err="1" smtClean="0"/>
              <a:t>to</a:t>
            </a:r>
            <a:r>
              <a:rPr lang="es-HN" dirty="0" smtClean="0"/>
              <a:t> </a:t>
            </a:r>
            <a:r>
              <a:rPr lang="es-HN" dirty="0" err="1" smtClean="0"/>
              <a:t>be</a:t>
            </a:r>
            <a:r>
              <a:rPr lang="es-HN" dirty="0" smtClean="0"/>
              <a:t> </a:t>
            </a:r>
            <a:r>
              <a:rPr lang="es-HN" dirty="0" err="1" smtClean="0"/>
              <a:t>held</a:t>
            </a:r>
            <a:r>
              <a:rPr lang="es-HN" dirty="0" smtClean="0"/>
              <a:t> </a:t>
            </a:r>
            <a:r>
              <a:rPr lang="es-HN" dirty="0" err="1" smtClean="0"/>
              <a:t>on</a:t>
            </a:r>
            <a:r>
              <a:rPr lang="es-HN" dirty="0" smtClean="0"/>
              <a:t> 24-Nov-2013.</a:t>
            </a:r>
          </a:p>
          <a:p>
            <a:pPr algn="just">
              <a:buFont typeface="Wingdings" pitchFamily="2" charset="2"/>
              <a:buChar char="§"/>
            </a:pPr>
            <a:r>
              <a:rPr lang="es-HN" dirty="0" err="1" smtClean="0"/>
              <a:t>Political</a:t>
            </a:r>
            <a:r>
              <a:rPr lang="es-HN" dirty="0" smtClean="0"/>
              <a:t> </a:t>
            </a:r>
            <a:r>
              <a:rPr lang="es-HN" dirty="0" err="1" smtClean="0"/>
              <a:t>Parties</a:t>
            </a:r>
            <a:r>
              <a:rPr lang="es-HN" dirty="0" smtClean="0"/>
              <a:t> </a:t>
            </a:r>
            <a:r>
              <a:rPr lang="es-HN" dirty="0" err="1" smtClean="0"/>
              <a:t>willing</a:t>
            </a:r>
            <a:r>
              <a:rPr lang="es-HN" dirty="0" smtClean="0"/>
              <a:t> </a:t>
            </a:r>
            <a:r>
              <a:rPr lang="es-HN" dirty="0" err="1" smtClean="0"/>
              <a:t>to</a:t>
            </a:r>
            <a:r>
              <a:rPr lang="es-HN" dirty="0" smtClean="0"/>
              <a:t> dialogue…</a:t>
            </a:r>
          </a:p>
          <a:p>
            <a:pPr algn="just">
              <a:buFont typeface="Wingdings" pitchFamily="2" charset="2"/>
              <a:buChar char="§"/>
            </a:pPr>
            <a:r>
              <a:rPr lang="es-HN" dirty="0" err="1" smtClean="0"/>
              <a:t>Facilitation</a:t>
            </a:r>
            <a:r>
              <a:rPr lang="es-HN" dirty="0" smtClean="0"/>
              <a:t> and </a:t>
            </a:r>
            <a:r>
              <a:rPr lang="es-HN" dirty="0" err="1" smtClean="0"/>
              <a:t>sponsorship</a:t>
            </a:r>
            <a:r>
              <a:rPr lang="es-HN" dirty="0" smtClean="0"/>
              <a:t> of </a:t>
            </a:r>
            <a:r>
              <a:rPr lang="es-HN" dirty="0" err="1" smtClean="0"/>
              <a:t>interparty</a:t>
            </a:r>
            <a:r>
              <a:rPr lang="es-HN" dirty="0" smtClean="0"/>
              <a:t> dialogue </a:t>
            </a:r>
            <a:r>
              <a:rPr lang="es-HN" dirty="0" err="1" smtClean="0"/>
              <a:t>requested</a:t>
            </a:r>
            <a:r>
              <a:rPr lang="es-HN" dirty="0" smtClean="0"/>
              <a:t>.</a:t>
            </a:r>
          </a:p>
          <a:p>
            <a:pPr algn="just">
              <a:buFont typeface="Wingdings" pitchFamily="2" charset="2"/>
              <a:buChar char="§"/>
            </a:pPr>
            <a:r>
              <a:rPr lang="es-HN" dirty="0" err="1" smtClean="0"/>
              <a:t>Demands</a:t>
            </a:r>
            <a:r>
              <a:rPr lang="es-HN" dirty="0" smtClean="0"/>
              <a:t> of </a:t>
            </a:r>
            <a:r>
              <a:rPr lang="es-HN" dirty="0" err="1" smtClean="0"/>
              <a:t>national</a:t>
            </a:r>
            <a:r>
              <a:rPr lang="es-HN" dirty="0" smtClean="0"/>
              <a:t> and </a:t>
            </a:r>
            <a:r>
              <a:rPr lang="es-HN" dirty="0" err="1" smtClean="0"/>
              <a:t>international</a:t>
            </a:r>
            <a:r>
              <a:rPr lang="es-HN" dirty="0" smtClean="0"/>
              <a:t> “</a:t>
            </a:r>
            <a:r>
              <a:rPr lang="es-HN" dirty="0" err="1" smtClean="0"/>
              <a:t>shielding</a:t>
            </a:r>
            <a:r>
              <a:rPr lang="es-HN" dirty="0" smtClean="0"/>
              <a:t>” of </a:t>
            </a:r>
            <a:r>
              <a:rPr lang="es-HN" dirty="0" err="1" smtClean="0"/>
              <a:t>elections</a:t>
            </a:r>
            <a:r>
              <a:rPr lang="es-HN" dirty="0" smtClean="0"/>
              <a:t> (G-16 </a:t>
            </a:r>
            <a:r>
              <a:rPr lang="es-HN" dirty="0" err="1" smtClean="0"/>
              <a:t>Cooperation</a:t>
            </a:r>
            <a:r>
              <a:rPr lang="es-HN" dirty="0" smtClean="0"/>
              <a:t>, International </a:t>
            </a:r>
            <a:r>
              <a:rPr lang="es-HN" dirty="0" err="1" smtClean="0"/>
              <a:t>Observers</a:t>
            </a:r>
            <a:r>
              <a:rPr lang="es-HN" dirty="0" smtClean="0"/>
              <a:t>)</a:t>
            </a:r>
          </a:p>
          <a:p>
            <a:pPr algn="just">
              <a:buFont typeface="Wingdings" pitchFamily="2" charset="2"/>
              <a:buChar char="§"/>
            </a:pPr>
            <a:r>
              <a:rPr lang="es-HN" dirty="0" smtClean="0"/>
              <a:t>Chance of a new </a:t>
            </a:r>
            <a:r>
              <a:rPr lang="es-HN" dirty="0" err="1" smtClean="0"/>
              <a:t>Political</a:t>
            </a:r>
            <a:r>
              <a:rPr lang="es-HN" dirty="0" smtClean="0"/>
              <a:t> </a:t>
            </a:r>
            <a:r>
              <a:rPr lang="es-HN" dirty="0" err="1" smtClean="0"/>
              <a:t>Agreement</a:t>
            </a:r>
            <a:r>
              <a:rPr lang="es-HN" dirty="0" smtClean="0"/>
              <a:t> (</a:t>
            </a:r>
            <a:r>
              <a:rPr lang="es-HN" dirty="0" err="1" smtClean="0"/>
              <a:t>procedural</a:t>
            </a:r>
            <a:r>
              <a:rPr lang="es-HN" dirty="0" smtClean="0"/>
              <a:t> </a:t>
            </a:r>
            <a:r>
              <a:rPr lang="es-HN" dirty="0" err="1" smtClean="0"/>
              <a:t>agreement</a:t>
            </a:r>
            <a:r>
              <a:rPr lang="es-HN" dirty="0" smtClean="0"/>
              <a:t>).</a:t>
            </a:r>
          </a:p>
          <a:p>
            <a:pPr>
              <a:buFont typeface="Wingdings" pitchFamily="2" charset="2"/>
              <a:buChar char="§"/>
            </a:pPr>
            <a:endParaRPr lang="es-HN" dirty="0" smtClean="0"/>
          </a:p>
          <a:p>
            <a:pPr>
              <a:buFont typeface="Wingdings" pitchFamily="2" charset="2"/>
              <a:buChar char="§"/>
            </a:pPr>
            <a:endParaRPr lang="es-HN" dirty="0" smtClean="0"/>
          </a:p>
          <a:p>
            <a:pPr>
              <a:buFont typeface="Wingdings" pitchFamily="2" charset="2"/>
              <a:buChar char="§"/>
            </a:pPr>
            <a:endParaRPr lang="es-HN" dirty="0" smtClean="0"/>
          </a:p>
          <a:p>
            <a:pPr>
              <a:buFont typeface="Wingdings" pitchFamily="2" charset="2"/>
              <a:buChar char="§"/>
            </a:pPr>
            <a:endParaRPr lang="es-HN" dirty="0"/>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sz="3200" dirty="0" err="1" smtClean="0"/>
              <a:t>Interlocutors</a:t>
            </a:r>
            <a:endParaRPr lang="es-HN" sz="3200" dirty="0"/>
          </a:p>
        </p:txBody>
      </p:sp>
      <p:sp>
        <p:nvSpPr>
          <p:cNvPr id="3" name="2 Marcador de contenido"/>
          <p:cNvSpPr>
            <a:spLocks noGrp="1"/>
          </p:cNvSpPr>
          <p:nvPr>
            <p:ph idx="1"/>
          </p:nvPr>
        </p:nvSpPr>
        <p:spPr/>
        <p:txBody>
          <a:bodyPr/>
          <a:lstStyle/>
          <a:p>
            <a:r>
              <a:rPr lang="es-HN" dirty="0" err="1" smtClean="0"/>
              <a:t>Political</a:t>
            </a:r>
            <a:r>
              <a:rPr lang="es-HN" dirty="0" smtClean="0"/>
              <a:t> </a:t>
            </a:r>
            <a:r>
              <a:rPr lang="es-HN" dirty="0" err="1" smtClean="0"/>
              <a:t>parties</a:t>
            </a:r>
            <a:r>
              <a:rPr lang="es-HN" dirty="0" smtClean="0"/>
              <a:t> (9 </a:t>
            </a:r>
            <a:r>
              <a:rPr lang="es-HN" dirty="0" err="1" smtClean="0"/>
              <a:t>parties</a:t>
            </a:r>
            <a:r>
              <a:rPr lang="es-HN" dirty="0" smtClean="0"/>
              <a:t>)</a:t>
            </a:r>
          </a:p>
          <a:p>
            <a:r>
              <a:rPr lang="es-HN" dirty="0" smtClean="0"/>
              <a:t>TSE (</a:t>
            </a:r>
            <a:r>
              <a:rPr lang="es-HN" dirty="0" err="1" smtClean="0"/>
              <a:t>Supreme</a:t>
            </a:r>
            <a:r>
              <a:rPr lang="es-HN" dirty="0" smtClean="0"/>
              <a:t> Electoral </a:t>
            </a:r>
            <a:r>
              <a:rPr lang="es-HN" dirty="0" err="1" smtClean="0"/>
              <a:t>Court</a:t>
            </a:r>
            <a:r>
              <a:rPr lang="es-HN" dirty="0" smtClean="0"/>
              <a:t>)</a:t>
            </a:r>
          </a:p>
          <a:p>
            <a:r>
              <a:rPr lang="es-HN" dirty="0" smtClean="0"/>
              <a:t>RNP (</a:t>
            </a:r>
            <a:r>
              <a:rPr lang="en-US" dirty="0" smtClean="0"/>
              <a:t>institution responsible for issuing Identity card, needed to vote, and to provide information of electoral registration)</a:t>
            </a:r>
          </a:p>
          <a:p>
            <a:r>
              <a:rPr lang="en-US" dirty="0" smtClean="0"/>
              <a:t>UN, OAS, US as sponsors</a:t>
            </a:r>
          </a:p>
          <a:p>
            <a:r>
              <a:rPr lang="en-US" dirty="0" smtClean="0"/>
              <a:t>UNDP/ NIMD as facilitators</a:t>
            </a:r>
          </a:p>
          <a:p>
            <a:pPr>
              <a:buNone/>
            </a:pPr>
            <a:r>
              <a:rPr lang="en-US" dirty="0" smtClean="0"/>
              <a:t> 	</a:t>
            </a:r>
          </a:p>
          <a:p>
            <a:pPr>
              <a:buNone/>
            </a:pPr>
            <a:r>
              <a:rPr lang="en-US" dirty="0" smtClean="0"/>
              <a:t>	Thru bilateral meetings, interparty dialogue forums, consultations and facilitation by experts.</a:t>
            </a:r>
          </a:p>
          <a:p>
            <a:endParaRPr lang="es-HN" dirty="0"/>
          </a:p>
        </p:txBody>
      </p:sp>
    </p:spTree>
  </p:cSld>
  <p:clrMapOvr>
    <a:masterClrMapping/>
  </p:clrMapOvr>
  <p:transition xmlns:p14="http://schemas.microsoft.com/office/powerpoint/2010/mai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n-GB" sz="3200" dirty="0" smtClean="0"/>
              <a:t>The trust </a:t>
            </a:r>
            <a:r>
              <a:rPr lang="en-GB" sz="3200" dirty="0"/>
              <a:t>building </a:t>
            </a:r>
            <a:r>
              <a:rPr lang="en-GB" sz="3200" dirty="0" smtClean="0"/>
              <a:t>process...</a:t>
            </a:r>
            <a:endParaRPr lang="es-HN" sz="3200" dirty="0"/>
          </a:p>
        </p:txBody>
      </p:sp>
      <p:sp>
        <p:nvSpPr>
          <p:cNvPr id="3" name="2 Marcador de contenido"/>
          <p:cNvSpPr>
            <a:spLocks noGrp="1"/>
          </p:cNvSpPr>
          <p:nvPr>
            <p:ph idx="1"/>
          </p:nvPr>
        </p:nvSpPr>
        <p:spPr>
          <a:xfrm>
            <a:off x="288464" y="1154113"/>
            <a:ext cx="8524875" cy="4594225"/>
          </a:xfrm>
        </p:spPr>
        <p:txBody>
          <a:bodyPr/>
          <a:lstStyle/>
          <a:p>
            <a:pPr algn="just"/>
            <a:r>
              <a:rPr lang="es-HN" sz="2200" dirty="0" smtClean="0"/>
              <a:t>NIMD has </a:t>
            </a:r>
            <a:r>
              <a:rPr lang="es-HN" sz="2200" dirty="0" err="1" smtClean="0"/>
              <a:t>signed</a:t>
            </a:r>
            <a:r>
              <a:rPr lang="es-HN" sz="2200" dirty="0" smtClean="0"/>
              <a:t> bilateral </a:t>
            </a:r>
            <a:r>
              <a:rPr lang="es-HN" sz="2200" dirty="0" err="1" smtClean="0"/>
              <a:t>agreements</a:t>
            </a:r>
            <a:r>
              <a:rPr lang="es-HN" sz="2200" dirty="0" smtClean="0"/>
              <a:t> </a:t>
            </a:r>
            <a:r>
              <a:rPr lang="es-HN" sz="2200" dirty="0" err="1" smtClean="0"/>
              <a:t>with</a:t>
            </a:r>
            <a:r>
              <a:rPr lang="es-HN" sz="2200" dirty="0" smtClean="0"/>
              <a:t> ALL </a:t>
            </a:r>
            <a:r>
              <a:rPr lang="es-HN" sz="2200" dirty="0" err="1" smtClean="0"/>
              <a:t>nine</a:t>
            </a:r>
            <a:r>
              <a:rPr lang="es-HN" sz="2200" dirty="0" smtClean="0"/>
              <a:t> (9) </a:t>
            </a:r>
            <a:r>
              <a:rPr lang="es-HN" sz="2200" dirty="0" err="1" smtClean="0"/>
              <a:t>political</a:t>
            </a:r>
            <a:r>
              <a:rPr lang="es-HN" sz="2200" dirty="0" smtClean="0"/>
              <a:t> </a:t>
            </a:r>
            <a:r>
              <a:rPr lang="es-HN" sz="2200" dirty="0" err="1" smtClean="0"/>
              <a:t>parties</a:t>
            </a:r>
            <a:r>
              <a:rPr lang="es-HN" sz="2200" dirty="0" smtClean="0"/>
              <a:t> </a:t>
            </a:r>
            <a:r>
              <a:rPr lang="es-HN" sz="2200" dirty="0" err="1" smtClean="0"/>
              <a:t>since</a:t>
            </a:r>
            <a:r>
              <a:rPr lang="es-HN" sz="2200" dirty="0" smtClean="0"/>
              <a:t> 2012 and has </a:t>
            </a:r>
            <a:r>
              <a:rPr lang="es-HN" sz="2200" dirty="0" err="1" smtClean="0"/>
              <a:t>an</a:t>
            </a:r>
            <a:r>
              <a:rPr lang="es-HN" sz="2200" dirty="0" smtClean="0"/>
              <a:t> </a:t>
            </a:r>
            <a:r>
              <a:rPr lang="es-HN" sz="2200" dirty="0" err="1" smtClean="0"/>
              <a:t>strategic</a:t>
            </a:r>
            <a:r>
              <a:rPr lang="es-HN" sz="2200" dirty="0" smtClean="0"/>
              <a:t> MOU </a:t>
            </a:r>
            <a:r>
              <a:rPr lang="es-HN" sz="2200" dirty="0" err="1" smtClean="0"/>
              <a:t>with</a:t>
            </a:r>
            <a:r>
              <a:rPr lang="es-HN" sz="2200" dirty="0" smtClean="0"/>
              <a:t> UNDP </a:t>
            </a:r>
            <a:r>
              <a:rPr lang="es-HN" sz="2200" dirty="0" err="1" smtClean="0"/>
              <a:t>to</a:t>
            </a:r>
            <a:r>
              <a:rPr lang="es-HN" sz="2200" dirty="0" smtClean="0"/>
              <a:t> </a:t>
            </a:r>
            <a:r>
              <a:rPr lang="es-HN" sz="2200" dirty="0" err="1" smtClean="0"/>
              <a:t>promote</a:t>
            </a:r>
            <a:r>
              <a:rPr lang="es-HN" sz="2200" dirty="0" smtClean="0"/>
              <a:t> inclusive </a:t>
            </a:r>
            <a:r>
              <a:rPr lang="es-HN" sz="2200" dirty="0" err="1" smtClean="0"/>
              <a:t>political</a:t>
            </a:r>
            <a:r>
              <a:rPr lang="es-HN" sz="2200" dirty="0" smtClean="0"/>
              <a:t> </a:t>
            </a:r>
            <a:r>
              <a:rPr lang="es-HN" sz="2200" dirty="0" err="1" smtClean="0"/>
              <a:t>party</a:t>
            </a:r>
            <a:r>
              <a:rPr lang="es-HN" sz="2200" dirty="0" smtClean="0"/>
              <a:t> dialogue.</a:t>
            </a:r>
          </a:p>
          <a:p>
            <a:pPr algn="just"/>
            <a:r>
              <a:rPr lang="es-HN" sz="2200" dirty="0" smtClean="0"/>
              <a:t>NIMD, </a:t>
            </a:r>
            <a:r>
              <a:rPr lang="es-HN" sz="2200" dirty="0" err="1" smtClean="0"/>
              <a:t>together</a:t>
            </a:r>
            <a:r>
              <a:rPr lang="es-HN" sz="2200" dirty="0" smtClean="0"/>
              <a:t> </a:t>
            </a:r>
            <a:r>
              <a:rPr lang="es-HN" sz="2200" dirty="0" err="1" smtClean="0"/>
              <a:t>with</a:t>
            </a:r>
            <a:r>
              <a:rPr lang="es-HN" sz="2200" dirty="0" smtClean="0"/>
              <a:t> UNPD, has </a:t>
            </a:r>
            <a:r>
              <a:rPr lang="es-HN" sz="2200" dirty="0" err="1" smtClean="0"/>
              <a:t>organized</a:t>
            </a:r>
            <a:r>
              <a:rPr lang="es-HN" sz="2200" dirty="0" smtClean="0"/>
              <a:t> </a:t>
            </a:r>
            <a:r>
              <a:rPr lang="es-HN" sz="2200" dirty="0" err="1" smtClean="0"/>
              <a:t>forums</a:t>
            </a:r>
            <a:r>
              <a:rPr lang="es-HN" sz="2200" dirty="0" smtClean="0"/>
              <a:t> </a:t>
            </a:r>
            <a:r>
              <a:rPr lang="es-HN" sz="2200" dirty="0" err="1" smtClean="0"/>
              <a:t>including</a:t>
            </a:r>
            <a:r>
              <a:rPr lang="es-HN" sz="2200" dirty="0" smtClean="0"/>
              <a:t> ALL </a:t>
            </a:r>
            <a:r>
              <a:rPr lang="es-HN" sz="2200" dirty="0" err="1" smtClean="0"/>
              <a:t>parties</a:t>
            </a:r>
            <a:r>
              <a:rPr lang="es-HN" sz="2200" dirty="0" smtClean="0"/>
              <a:t>, </a:t>
            </a:r>
            <a:r>
              <a:rPr lang="es-HN" sz="2200" dirty="0" err="1" smtClean="0"/>
              <a:t>to</a:t>
            </a:r>
            <a:r>
              <a:rPr lang="es-HN" sz="2200" dirty="0" smtClean="0"/>
              <a:t> </a:t>
            </a:r>
            <a:r>
              <a:rPr lang="es-HN" sz="2200" dirty="0" err="1" smtClean="0"/>
              <a:t>build</a:t>
            </a:r>
            <a:r>
              <a:rPr lang="es-HN" sz="2200" dirty="0" smtClean="0"/>
              <a:t> </a:t>
            </a:r>
            <a:r>
              <a:rPr lang="en-US" sz="2200" dirty="0" smtClean="0"/>
              <a:t>trust</a:t>
            </a:r>
            <a:r>
              <a:rPr lang="es-HN" sz="2200" dirty="0" smtClean="0"/>
              <a:t> and </a:t>
            </a:r>
            <a:r>
              <a:rPr lang="en-US" sz="2200" dirty="0" smtClean="0"/>
              <a:t>acceptance</a:t>
            </a:r>
            <a:r>
              <a:rPr lang="es-HN" sz="2200" dirty="0" smtClean="0"/>
              <a:t> </a:t>
            </a:r>
            <a:r>
              <a:rPr lang="en-US" sz="2200" dirty="0" smtClean="0"/>
              <a:t>among</a:t>
            </a:r>
            <a:r>
              <a:rPr lang="es-HN" sz="2200" dirty="0" smtClean="0"/>
              <a:t> </a:t>
            </a:r>
            <a:r>
              <a:rPr lang="es-HN" sz="2200" dirty="0" err="1" smtClean="0"/>
              <a:t>them</a:t>
            </a:r>
            <a:r>
              <a:rPr lang="es-HN" sz="2200" dirty="0" smtClean="0"/>
              <a:t>, </a:t>
            </a:r>
            <a:r>
              <a:rPr lang="es-HN" sz="2200" dirty="0" err="1" smtClean="0"/>
              <a:t>using</a:t>
            </a:r>
            <a:r>
              <a:rPr lang="es-HN" sz="2200" dirty="0" smtClean="0"/>
              <a:t> </a:t>
            </a:r>
            <a:r>
              <a:rPr lang="es-HN" sz="2200" dirty="0" err="1" smtClean="0"/>
              <a:t>foreign</a:t>
            </a:r>
            <a:r>
              <a:rPr lang="es-HN" sz="2200" dirty="0" smtClean="0"/>
              <a:t> </a:t>
            </a:r>
            <a:r>
              <a:rPr lang="es-HN" sz="2200" dirty="0" err="1" smtClean="0"/>
              <a:t>political</a:t>
            </a:r>
            <a:r>
              <a:rPr lang="es-HN" sz="2200" dirty="0" smtClean="0"/>
              <a:t> </a:t>
            </a:r>
            <a:r>
              <a:rPr lang="es-HN" sz="2200" dirty="0" err="1" smtClean="0"/>
              <a:t>peers</a:t>
            </a:r>
            <a:r>
              <a:rPr lang="es-HN" sz="2200" dirty="0" smtClean="0"/>
              <a:t> and </a:t>
            </a:r>
            <a:r>
              <a:rPr lang="es-HN" sz="2200" dirty="0" err="1" smtClean="0"/>
              <a:t>national</a:t>
            </a:r>
            <a:r>
              <a:rPr lang="es-HN" sz="2200" dirty="0" smtClean="0"/>
              <a:t> </a:t>
            </a:r>
            <a:r>
              <a:rPr lang="es-HN" sz="2200" dirty="0" err="1" smtClean="0"/>
              <a:t>experts</a:t>
            </a:r>
            <a:r>
              <a:rPr lang="es-HN" sz="2200" dirty="0" smtClean="0"/>
              <a:t> as </a:t>
            </a:r>
            <a:r>
              <a:rPr lang="es-HN" sz="2200" dirty="0" err="1" smtClean="0"/>
              <a:t>facilitators</a:t>
            </a:r>
            <a:r>
              <a:rPr lang="es-HN" sz="2200" dirty="0" smtClean="0"/>
              <a:t> .</a:t>
            </a:r>
          </a:p>
          <a:p>
            <a:pPr algn="just"/>
            <a:r>
              <a:rPr lang="es-HN" sz="2200" dirty="0" smtClean="0"/>
              <a:t>NIMD </a:t>
            </a:r>
            <a:r>
              <a:rPr lang="es-HN" sz="2200" dirty="0" err="1" smtClean="0"/>
              <a:t>participated</a:t>
            </a:r>
            <a:r>
              <a:rPr lang="es-HN" sz="2200" dirty="0" smtClean="0"/>
              <a:t> </a:t>
            </a:r>
            <a:r>
              <a:rPr lang="es-HN" sz="2200" dirty="0" err="1" smtClean="0"/>
              <a:t>actively</a:t>
            </a:r>
            <a:r>
              <a:rPr lang="es-HN" sz="2200" dirty="0" smtClean="0"/>
              <a:t>, </a:t>
            </a:r>
            <a:r>
              <a:rPr lang="es-HN" sz="2200" dirty="0" err="1" smtClean="0"/>
              <a:t>side</a:t>
            </a:r>
            <a:r>
              <a:rPr lang="es-HN" sz="2200" dirty="0" smtClean="0"/>
              <a:t> </a:t>
            </a:r>
            <a:r>
              <a:rPr lang="es-HN" sz="2200" dirty="0" err="1" smtClean="0"/>
              <a:t>by</a:t>
            </a:r>
            <a:r>
              <a:rPr lang="es-HN" sz="2200" dirty="0" smtClean="0"/>
              <a:t> </a:t>
            </a:r>
            <a:r>
              <a:rPr lang="es-HN" sz="2200" dirty="0" err="1" smtClean="0"/>
              <a:t>side</a:t>
            </a:r>
            <a:r>
              <a:rPr lang="es-HN" sz="2200" dirty="0" smtClean="0"/>
              <a:t> </a:t>
            </a:r>
            <a:r>
              <a:rPr lang="es-HN" sz="2200" dirty="0" err="1" smtClean="0"/>
              <a:t>with</a:t>
            </a:r>
            <a:r>
              <a:rPr lang="es-HN" sz="2200" dirty="0" smtClean="0"/>
              <a:t> UNDP, </a:t>
            </a:r>
            <a:r>
              <a:rPr lang="es-HN" sz="2200" dirty="0" err="1" smtClean="0"/>
              <a:t>during</a:t>
            </a:r>
            <a:r>
              <a:rPr lang="es-HN" sz="2200" dirty="0" smtClean="0"/>
              <a:t> </a:t>
            </a:r>
            <a:r>
              <a:rPr lang="es-HN" sz="2200" dirty="0" err="1" smtClean="0"/>
              <a:t>the</a:t>
            </a:r>
            <a:r>
              <a:rPr lang="es-HN" sz="2200" dirty="0" smtClean="0"/>
              <a:t> </a:t>
            </a:r>
            <a:r>
              <a:rPr lang="es-HN" sz="2200" dirty="0" err="1" smtClean="0"/>
              <a:t>process</a:t>
            </a:r>
            <a:r>
              <a:rPr lang="es-HN" sz="2200" dirty="0" smtClean="0"/>
              <a:t> of bilateral </a:t>
            </a:r>
            <a:r>
              <a:rPr lang="es-HN" sz="2200" dirty="0" err="1" smtClean="0"/>
              <a:t>consultations</a:t>
            </a:r>
            <a:r>
              <a:rPr lang="es-HN" sz="2200" dirty="0" smtClean="0"/>
              <a:t> </a:t>
            </a:r>
            <a:r>
              <a:rPr lang="es-HN" sz="2200" dirty="0" err="1" smtClean="0"/>
              <a:t>with</a:t>
            </a:r>
            <a:r>
              <a:rPr lang="es-HN" sz="2200" dirty="0" smtClean="0"/>
              <a:t> </a:t>
            </a:r>
            <a:r>
              <a:rPr lang="es-HN" sz="2200" dirty="0" err="1" smtClean="0"/>
              <a:t>parties</a:t>
            </a:r>
            <a:r>
              <a:rPr lang="es-HN" sz="2200" dirty="0" smtClean="0"/>
              <a:t> </a:t>
            </a:r>
            <a:r>
              <a:rPr lang="es-HN" sz="2200" dirty="0" err="1" smtClean="0"/>
              <a:t>to</a:t>
            </a:r>
            <a:r>
              <a:rPr lang="es-HN" sz="2200" dirty="0" smtClean="0"/>
              <a:t> </a:t>
            </a:r>
            <a:r>
              <a:rPr lang="es-HN" sz="2200" dirty="0" err="1" smtClean="0"/>
              <a:t>identify</a:t>
            </a:r>
            <a:r>
              <a:rPr lang="es-HN" sz="2200" dirty="0" smtClean="0"/>
              <a:t> </a:t>
            </a:r>
            <a:r>
              <a:rPr lang="en-US" sz="2200" dirty="0" smtClean="0"/>
              <a:t>issues that could be part of the agenda of interparty dialogue</a:t>
            </a:r>
            <a:r>
              <a:rPr lang="es-HN" sz="2200" dirty="0" smtClean="0"/>
              <a:t> .</a:t>
            </a:r>
          </a:p>
          <a:p>
            <a:pPr algn="just"/>
            <a:r>
              <a:rPr lang="es-HN" sz="2200" dirty="0" err="1" smtClean="0"/>
              <a:t>All</a:t>
            </a:r>
            <a:r>
              <a:rPr lang="es-HN" sz="2200" dirty="0" smtClean="0"/>
              <a:t> </a:t>
            </a:r>
            <a:r>
              <a:rPr lang="es-HN" sz="2200" dirty="0" err="1" smtClean="0"/>
              <a:t>this</a:t>
            </a:r>
            <a:r>
              <a:rPr lang="es-HN" sz="2200" dirty="0" smtClean="0"/>
              <a:t> </a:t>
            </a:r>
            <a:r>
              <a:rPr lang="es-HN" sz="2200" dirty="0" err="1" smtClean="0"/>
              <a:t>process</a:t>
            </a:r>
            <a:r>
              <a:rPr lang="es-HN" sz="2200" dirty="0" smtClean="0"/>
              <a:t> </a:t>
            </a:r>
            <a:r>
              <a:rPr lang="es-HN" sz="2200" dirty="0" err="1" smtClean="0"/>
              <a:t>took</a:t>
            </a:r>
            <a:r>
              <a:rPr lang="es-HN" sz="2200" dirty="0" smtClean="0"/>
              <a:t> 14 </a:t>
            </a:r>
            <a:r>
              <a:rPr lang="es-HN" sz="2200" dirty="0" err="1" smtClean="0"/>
              <a:t>months</a:t>
            </a:r>
            <a:r>
              <a:rPr lang="es-HN" sz="2200" dirty="0" smtClean="0"/>
              <a:t> and </a:t>
            </a:r>
            <a:r>
              <a:rPr lang="es-HN" sz="2200" dirty="0" err="1" smtClean="0"/>
              <a:t>included</a:t>
            </a:r>
            <a:r>
              <a:rPr lang="es-HN" sz="2200" dirty="0" smtClean="0"/>
              <a:t> </a:t>
            </a:r>
            <a:r>
              <a:rPr lang="es-HN" sz="2200" dirty="0" err="1" smtClean="0"/>
              <a:t>some</a:t>
            </a:r>
            <a:r>
              <a:rPr lang="es-HN" sz="2200" dirty="0" smtClean="0"/>
              <a:t> </a:t>
            </a:r>
            <a:r>
              <a:rPr lang="es-HN" sz="2200" dirty="0" err="1" smtClean="0"/>
              <a:t>mitigation</a:t>
            </a:r>
            <a:r>
              <a:rPr lang="es-HN" sz="2200" dirty="0" smtClean="0"/>
              <a:t> </a:t>
            </a:r>
            <a:r>
              <a:rPr lang="es-HN" sz="2200" dirty="0" err="1" smtClean="0"/>
              <a:t>measures</a:t>
            </a:r>
            <a:r>
              <a:rPr lang="es-HN" sz="2200" dirty="0" smtClean="0"/>
              <a:t> (</a:t>
            </a:r>
            <a:r>
              <a:rPr lang="es-HN" sz="2200" dirty="0" err="1" smtClean="0"/>
              <a:t>direct</a:t>
            </a:r>
            <a:r>
              <a:rPr lang="es-HN" sz="2200" dirty="0" smtClean="0"/>
              <a:t> and </a:t>
            </a:r>
            <a:r>
              <a:rPr lang="es-HN" sz="2200" dirty="0" err="1" smtClean="0"/>
              <a:t>multiple</a:t>
            </a:r>
            <a:r>
              <a:rPr lang="es-HN" sz="2200" dirty="0" smtClean="0"/>
              <a:t> </a:t>
            </a:r>
            <a:r>
              <a:rPr lang="es-HN" sz="2200" dirty="0" err="1" smtClean="0"/>
              <a:t>approach</a:t>
            </a:r>
            <a:r>
              <a:rPr lang="es-HN" sz="2200" dirty="0" smtClean="0"/>
              <a:t>, </a:t>
            </a:r>
            <a:r>
              <a:rPr lang="es-HN" sz="2200" dirty="0" err="1" smtClean="0"/>
              <a:t>high</a:t>
            </a:r>
            <a:r>
              <a:rPr lang="es-HN" sz="2200" dirty="0" smtClean="0"/>
              <a:t> </a:t>
            </a:r>
            <a:r>
              <a:rPr lang="es-HN" sz="2200" dirty="0" err="1" smtClean="0"/>
              <a:t>level</a:t>
            </a:r>
            <a:r>
              <a:rPr lang="es-HN" sz="2200" dirty="0" smtClean="0"/>
              <a:t> </a:t>
            </a:r>
            <a:r>
              <a:rPr lang="es-HN" sz="2200" dirty="0" err="1" smtClean="0"/>
              <a:t>lobbying</a:t>
            </a:r>
            <a:r>
              <a:rPr lang="es-HN" sz="2200" dirty="0" smtClean="0"/>
              <a:t>, </a:t>
            </a:r>
            <a:r>
              <a:rPr lang="es-HN" sz="2200" dirty="0" err="1" smtClean="0"/>
              <a:t>confidentiality</a:t>
            </a:r>
            <a:r>
              <a:rPr lang="es-HN" sz="2200" dirty="0" smtClean="0"/>
              <a:t>…)</a:t>
            </a:r>
          </a:p>
          <a:p>
            <a:endParaRPr lang="es-HN" dirty="0" smtClean="0"/>
          </a:p>
          <a:p>
            <a:endParaRPr lang="es-HN" dirty="0"/>
          </a:p>
        </p:txBody>
      </p:sp>
    </p:spTree>
  </p:cSld>
  <p:clrMapOvr>
    <a:masterClrMapping/>
  </p:clrMapOvr>
  <p:transition xmlns:p14="http://schemas.microsoft.com/office/powerpoint/2010/main">
    <p:fade/>
  </p:transition>
</p:sld>
</file>

<file path=ppt/theme/theme1.xml><?xml version="1.0" encoding="utf-8"?>
<a:theme xmlns:a="http://schemas.openxmlformats.org/drawingml/2006/main" name="1_Default Design">
  <a:themeElements>
    <a:clrScheme name="1_Default Design 2">
      <a:dk1>
        <a:srgbClr val="000000"/>
      </a:dk1>
      <a:lt1>
        <a:srgbClr val="FFFFFF"/>
      </a:lt1>
      <a:dk2>
        <a:srgbClr val="FF860D"/>
      </a:dk2>
      <a:lt2>
        <a:srgbClr val="777777"/>
      </a:lt2>
      <a:accent1>
        <a:srgbClr val="FF860D"/>
      </a:accent1>
      <a:accent2>
        <a:srgbClr val="FFC081"/>
      </a:accent2>
      <a:accent3>
        <a:srgbClr val="FFFFFF"/>
      </a:accent3>
      <a:accent4>
        <a:srgbClr val="000000"/>
      </a:accent4>
      <a:accent5>
        <a:srgbClr val="FFC3AA"/>
      </a:accent5>
      <a:accent6>
        <a:srgbClr val="E7AE74"/>
      </a:accent6>
      <a:hlink>
        <a:srgbClr val="FFDBB7"/>
      </a:hlink>
      <a:folHlink>
        <a:srgbClr val="C0C0C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777777"/>
        </a:dk1>
        <a:lt1>
          <a:srgbClr val="FFFFFF"/>
        </a:lt1>
        <a:dk2>
          <a:srgbClr val="000000"/>
        </a:dk2>
        <a:lt2>
          <a:srgbClr val="FF860D"/>
        </a:lt2>
        <a:accent1>
          <a:srgbClr val="FF860D"/>
        </a:accent1>
        <a:accent2>
          <a:srgbClr val="FFC081"/>
        </a:accent2>
        <a:accent3>
          <a:srgbClr val="AAAAAA"/>
        </a:accent3>
        <a:accent4>
          <a:srgbClr val="DADADA"/>
        </a:accent4>
        <a:accent5>
          <a:srgbClr val="FFC3AA"/>
        </a:accent5>
        <a:accent6>
          <a:srgbClr val="E7AE74"/>
        </a:accent6>
        <a:hlink>
          <a:srgbClr val="FFDBB7"/>
        </a:hlink>
        <a:folHlink>
          <a:srgbClr val="C0C0C0"/>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FF860D"/>
        </a:dk2>
        <a:lt2>
          <a:srgbClr val="777777"/>
        </a:lt2>
        <a:accent1>
          <a:srgbClr val="FF860D"/>
        </a:accent1>
        <a:accent2>
          <a:srgbClr val="FFC081"/>
        </a:accent2>
        <a:accent3>
          <a:srgbClr val="FFFFFF"/>
        </a:accent3>
        <a:accent4>
          <a:srgbClr val="000000"/>
        </a:accent4>
        <a:accent5>
          <a:srgbClr val="FFC3AA"/>
        </a:accent5>
        <a:accent6>
          <a:srgbClr val="E7AE74"/>
        </a:accent6>
        <a:hlink>
          <a:srgbClr val="FFDBB7"/>
        </a:hlink>
        <a:folHlink>
          <a:srgbClr val="C0C0C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860D"/>
        </a:lt1>
        <a:dk2>
          <a:srgbClr val="FFFFFF"/>
        </a:dk2>
        <a:lt2>
          <a:srgbClr val="777777"/>
        </a:lt2>
        <a:accent1>
          <a:srgbClr val="FF860D"/>
        </a:accent1>
        <a:accent2>
          <a:srgbClr val="FFC081"/>
        </a:accent2>
        <a:accent3>
          <a:srgbClr val="FFC3AA"/>
        </a:accent3>
        <a:accent4>
          <a:srgbClr val="000000"/>
        </a:accent4>
        <a:accent5>
          <a:srgbClr val="FFC3AA"/>
        </a:accent5>
        <a:accent6>
          <a:srgbClr val="E7AE74"/>
        </a:accent6>
        <a:hlink>
          <a:srgbClr val="FFDBB7"/>
        </a:hlink>
        <a:folHlink>
          <a:srgbClr val="C0C0C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2_Default Design 3">
      <a:dk1>
        <a:srgbClr val="000000"/>
      </a:dk1>
      <a:lt1>
        <a:srgbClr val="FF860D"/>
      </a:lt1>
      <a:dk2>
        <a:srgbClr val="FFFFFF"/>
      </a:dk2>
      <a:lt2>
        <a:srgbClr val="777777"/>
      </a:lt2>
      <a:accent1>
        <a:srgbClr val="FF860D"/>
      </a:accent1>
      <a:accent2>
        <a:srgbClr val="FFC081"/>
      </a:accent2>
      <a:accent3>
        <a:srgbClr val="FFC3AA"/>
      </a:accent3>
      <a:accent4>
        <a:srgbClr val="000000"/>
      </a:accent4>
      <a:accent5>
        <a:srgbClr val="FFC3AA"/>
      </a:accent5>
      <a:accent6>
        <a:srgbClr val="E7AE74"/>
      </a:accent6>
      <a:hlink>
        <a:srgbClr val="FFDBB7"/>
      </a:hlink>
      <a:folHlink>
        <a:srgbClr val="C0C0C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ault Design 1">
        <a:dk1>
          <a:srgbClr val="777777"/>
        </a:dk1>
        <a:lt1>
          <a:srgbClr val="FFFFFF"/>
        </a:lt1>
        <a:dk2>
          <a:srgbClr val="000000"/>
        </a:dk2>
        <a:lt2>
          <a:srgbClr val="FF860D"/>
        </a:lt2>
        <a:accent1>
          <a:srgbClr val="FF860D"/>
        </a:accent1>
        <a:accent2>
          <a:srgbClr val="FFC081"/>
        </a:accent2>
        <a:accent3>
          <a:srgbClr val="AAAAAA"/>
        </a:accent3>
        <a:accent4>
          <a:srgbClr val="DADADA"/>
        </a:accent4>
        <a:accent5>
          <a:srgbClr val="FFC3AA"/>
        </a:accent5>
        <a:accent6>
          <a:srgbClr val="E7AE74"/>
        </a:accent6>
        <a:hlink>
          <a:srgbClr val="FFDBB7"/>
        </a:hlink>
        <a:folHlink>
          <a:srgbClr val="C0C0C0"/>
        </a:folHlink>
      </a:clrScheme>
      <a:clrMap bg1="dk2" tx1="lt1" bg2="dk1" tx2="lt2" accent1="accent1" accent2="accent2" accent3="accent3" accent4="accent4" accent5="accent5" accent6="accent6" hlink="hlink" folHlink="folHlink"/>
    </a:extraClrScheme>
    <a:extraClrScheme>
      <a:clrScheme name="2_Default Design 2">
        <a:dk1>
          <a:srgbClr val="000000"/>
        </a:dk1>
        <a:lt1>
          <a:srgbClr val="FFFFFF"/>
        </a:lt1>
        <a:dk2>
          <a:srgbClr val="FF860D"/>
        </a:dk2>
        <a:lt2>
          <a:srgbClr val="777777"/>
        </a:lt2>
        <a:accent1>
          <a:srgbClr val="FF860D"/>
        </a:accent1>
        <a:accent2>
          <a:srgbClr val="FFC081"/>
        </a:accent2>
        <a:accent3>
          <a:srgbClr val="FFFFFF"/>
        </a:accent3>
        <a:accent4>
          <a:srgbClr val="000000"/>
        </a:accent4>
        <a:accent5>
          <a:srgbClr val="FFC3AA"/>
        </a:accent5>
        <a:accent6>
          <a:srgbClr val="E7AE74"/>
        </a:accent6>
        <a:hlink>
          <a:srgbClr val="FFDBB7"/>
        </a:hlink>
        <a:folHlink>
          <a:srgbClr val="C0C0C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860D"/>
        </a:lt1>
        <a:dk2>
          <a:srgbClr val="FFFFFF"/>
        </a:dk2>
        <a:lt2>
          <a:srgbClr val="777777"/>
        </a:lt2>
        <a:accent1>
          <a:srgbClr val="FF860D"/>
        </a:accent1>
        <a:accent2>
          <a:srgbClr val="FFC081"/>
        </a:accent2>
        <a:accent3>
          <a:srgbClr val="FFC3AA"/>
        </a:accent3>
        <a:accent4>
          <a:srgbClr val="000000"/>
        </a:accent4>
        <a:accent5>
          <a:srgbClr val="FFC3AA"/>
        </a:accent5>
        <a:accent6>
          <a:srgbClr val="E7AE74"/>
        </a:accent6>
        <a:hlink>
          <a:srgbClr val="FFDBB7"/>
        </a:hlink>
        <a:folHlink>
          <a:srgbClr val="C0C0C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NIMD_L</Template>
  <TotalTime>544</TotalTime>
  <Words>1140</Words>
  <Application>Microsoft Macintosh PowerPoint</Application>
  <PresentationFormat>On-screen Show (4:3)</PresentationFormat>
  <Paragraphs>91</Paragraphs>
  <Slides>15</Slides>
  <Notes>2</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1_Default Design</vt:lpstr>
      <vt:lpstr>2_Default Design</vt:lpstr>
      <vt:lpstr>Political party dialogue “on track”: The Honduras experience</vt:lpstr>
      <vt:lpstr> Some relevant data…</vt:lpstr>
      <vt:lpstr>Brief Historical Background of “Acuerdismo” (culture of political agreements)</vt:lpstr>
      <vt:lpstr>New elections under different circumstances…</vt:lpstr>
      <vt:lpstr>But…</vt:lpstr>
      <vt:lpstr>Some contextual elements</vt:lpstr>
      <vt:lpstr>Political Party dialogue is needed…to strenghten mutual confidence, transparency and legitimacy of elections (24-N) </vt:lpstr>
      <vt:lpstr>Interlocutors</vt:lpstr>
      <vt:lpstr>The trust building process...</vt:lpstr>
      <vt:lpstr>Agreement at last…</vt:lpstr>
      <vt:lpstr>Principles underlying the process and facilitation</vt:lpstr>
      <vt:lpstr>Lessons learned, barriers met...</vt:lpstr>
      <vt:lpstr>PowerPoint Presentation</vt:lpstr>
      <vt:lpstr>Next steps...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nimd</dc:creator>
  <cp:lastModifiedBy>EPD Programmes</cp:lastModifiedBy>
  <cp:revision>70</cp:revision>
  <dcterms:created xsi:type="dcterms:W3CDTF">2007-02-06T14:21:03Z</dcterms:created>
  <dcterms:modified xsi:type="dcterms:W3CDTF">2013-10-24T09:13:00Z</dcterms:modified>
</cp:coreProperties>
</file>